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9" r:id="rId1"/>
  </p:sldMasterIdLst>
  <p:notesMasterIdLst>
    <p:notesMasterId r:id="rId27"/>
  </p:notesMasterIdLst>
  <p:sldIdLst>
    <p:sldId id="256" r:id="rId2"/>
    <p:sldId id="257" r:id="rId3"/>
    <p:sldId id="268" r:id="rId4"/>
    <p:sldId id="263" r:id="rId5"/>
    <p:sldId id="264" r:id="rId6"/>
    <p:sldId id="265" r:id="rId7"/>
    <p:sldId id="279" r:id="rId8"/>
    <p:sldId id="267" r:id="rId9"/>
    <p:sldId id="271" r:id="rId10"/>
    <p:sldId id="294" r:id="rId11"/>
    <p:sldId id="280" r:id="rId12"/>
    <p:sldId id="281" r:id="rId13"/>
    <p:sldId id="282" r:id="rId14"/>
    <p:sldId id="283" r:id="rId15"/>
    <p:sldId id="284" r:id="rId16"/>
    <p:sldId id="285" r:id="rId17"/>
    <p:sldId id="286" r:id="rId18"/>
    <p:sldId id="287" r:id="rId19"/>
    <p:sldId id="288" r:id="rId20"/>
    <p:sldId id="295" r:id="rId21"/>
    <p:sldId id="290" r:id="rId22"/>
    <p:sldId id="291" r:id="rId23"/>
    <p:sldId id="292" r:id="rId24"/>
    <p:sldId id="293" r:id="rId25"/>
    <p:sldId id="278" r:id="rId2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635"/>
    <a:srgbClr val="9EFF29"/>
    <a:srgbClr val="C80064"/>
    <a:srgbClr val="C33A1F"/>
    <a:srgbClr val="0000CC"/>
    <a:srgbClr val="FF2549"/>
    <a:srgbClr val="007033"/>
    <a:srgbClr val="D6370C"/>
    <a:srgbClr val="1D3A00"/>
    <a:srgbClr val="FF85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EABC5B-BAB2-D671-2F6E-CC46DAF23A38}" v="450" dt="2022-02-20T08:29:48.590"/>
    <p1510:client id="{74313B1B-1C3B-3078-315C-2F0D145E5556}" v="1474" dt="2022-02-20T07:34:43.477"/>
    <p1510:client id="{85EF629F-E740-D9A4-A44E-2967A879D4F7}" v="360" dt="2022-04-22T19:18:51.526"/>
    <p1510:client id="{8F33D05B-E9FA-A636-6D57-28C2169A4DEB}" v="6" dt="2022-04-13T09:45:44.151"/>
    <p1510:client id="{96679486-AD38-49C4-BD4C-767E9C6133B0}" v="145" dt="2022-04-13T05:40:58.982"/>
    <p1510:client id="{F2A8FBAC-3B61-147C-48B9-F28E23A2EA22}" v="4" dt="2022-02-20T16:18:07.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826" y="5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EB2E30-E541-4F94-9DF8-1F4D22F8F263}"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1865A19-F199-472E-A90B-26A4C8C1AF8C}">
      <dgm:prSet/>
      <dgm:spPr/>
      <dgm:t>
        <a:bodyPr/>
        <a:lstStyle/>
        <a:p>
          <a:r>
            <a:rPr lang="en-IN" dirty="0"/>
            <a:t>Title of the Project</a:t>
          </a:r>
          <a:endParaRPr lang="en-US" dirty="0"/>
        </a:p>
      </dgm:t>
    </dgm:pt>
    <dgm:pt modelId="{090A505F-A501-42F0-BD7B-F34F4BBDADB3}" type="parTrans" cxnId="{061C2BE5-9326-44FA-ABFC-B7429CA43B7A}">
      <dgm:prSet/>
      <dgm:spPr/>
      <dgm:t>
        <a:bodyPr/>
        <a:lstStyle/>
        <a:p>
          <a:endParaRPr lang="en-US"/>
        </a:p>
      </dgm:t>
    </dgm:pt>
    <dgm:pt modelId="{34B018C5-F408-4433-B49A-93A54C30027E}" type="sibTrans" cxnId="{061C2BE5-9326-44FA-ABFC-B7429CA43B7A}">
      <dgm:prSet/>
      <dgm:spPr/>
      <dgm:t>
        <a:bodyPr/>
        <a:lstStyle/>
        <a:p>
          <a:endParaRPr lang="en-US"/>
        </a:p>
      </dgm:t>
    </dgm:pt>
    <dgm:pt modelId="{0707E005-39DC-46EC-944C-197CCB683308}">
      <dgm:prSet/>
      <dgm:spPr/>
      <dgm:t>
        <a:bodyPr/>
        <a:lstStyle/>
        <a:p>
          <a:r>
            <a:rPr lang="en-IN" dirty="0"/>
            <a:t>Problem Definition</a:t>
          </a:r>
          <a:endParaRPr lang="en-US" dirty="0"/>
        </a:p>
      </dgm:t>
    </dgm:pt>
    <dgm:pt modelId="{D831F2D0-DC59-4749-B86A-580F9659352D}" type="parTrans" cxnId="{26FE526C-8276-4476-B16B-366711CD3ABA}">
      <dgm:prSet/>
      <dgm:spPr/>
      <dgm:t>
        <a:bodyPr/>
        <a:lstStyle/>
        <a:p>
          <a:endParaRPr lang="en-US"/>
        </a:p>
      </dgm:t>
    </dgm:pt>
    <dgm:pt modelId="{A4C0DBCD-E5FC-4EDF-99CB-470E6838AC1B}" type="sibTrans" cxnId="{26FE526C-8276-4476-B16B-366711CD3ABA}">
      <dgm:prSet/>
      <dgm:spPr/>
      <dgm:t>
        <a:bodyPr/>
        <a:lstStyle/>
        <a:p>
          <a:endParaRPr lang="en-US"/>
        </a:p>
      </dgm:t>
    </dgm:pt>
    <dgm:pt modelId="{4A03CA1B-BAEB-4BB9-BFB2-1E0586658D68}">
      <dgm:prSet/>
      <dgm:spPr/>
      <dgm:t>
        <a:bodyPr/>
        <a:lstStyle/>
        <a:p>
          <a:r>
            <a:rPr lang="en-IN" dirty="0"/>
            <a:t>Objectives</a:t>
          </a:r>
          <a:endParaRPr lang="en-US" dirty="0"/>
        </a:p>
      </dgm:t>
    </dgm:pt>
    <dgm:pt modelId="{87D3D3A4-696D-47BF-A73C-10E7938BC669}" type="parTrans" cxnId="{018785DA-B73F-4323-8A2A-4665B1F12529}">
      <dgm:prSet/>
      <dgm:spPr/>
      <dgm:t>
        <a:bodyPr/>
        <a:lstStyle/>
        <a:p>
          <a:endParaRPr lang="en-US"/>
        </a:p>
      </dgm:t>
    </dgm:pt>
    <dgm:pt modelId="{820829DF-74FD-4C66-92AB-374881BED8E6}" type="sibTrans" cxnId="{018785DA-B73F-4323-8A2A-4665B1F12529}">
      <dgm:prSet/>
      <dgm:spPr/>
      <dgm:t>
        <a:bodyPr/>
        <a:lstStyle/>
        <a:p>
          <a:endParaRPr lang="en-US"/>
        </a:p>
      </dgm:t>
    </dgm:pt>
    <dgm:pt modelId="{7F0634EB-D3AB-4A82-A609-F7B58E83EAA9}">
      <dgm:prSet/>
      <dgm:spPr/>
      <dgm:t>
        <a:bodyPr/>
        <a:lstStyle/>
        <a:p>
          <a:r>
            <a:rPr lang="en-IN" dirty="0"/>
            <a:t>Technology Stack</a:t>
          </a:r>
          <a:endParaRPr lang="en-US" dirty="0"/>
        </a:p>
      </dgm:t>
    </dgm:pt>
    <dgm:pt modelId="{01309C3B-9F80-49ED-B6CF-08FCC7E30865}" type="parTrans" cxnId="{576D2BF8-42E7-468E-9CDB-63E70C449589}">
      <dgm:prSet/>
      <dgm:spPr/>
      <dgm:t>
        <a:bodyPr/>
        <a:lstStyle/>
        <a:p>
          <a:endParaRPr lang="en-US"/>
        </a:p>
      </dgm:t>
    </dgm:pt>
    <dgm:pt modelId="{2F1A97E8-B462-4586-A180-6D4966676820}" type="sibTrans" cxnId="{576D2BF8-42E7-468E-9CDB-63E70C449589}">
      <dgm:prSet/>
      <dgm:spPr/>
      <dgm:t>
        <a:bodyPr/>
        <a:lstStyle/>
        <a:p>
          <a:endParaRPr lang="en-US"/>
        </a:p>
      </dgm:t>
    </dgm:pt>
    <dgm:pt modelId="{036E4FD0-B16F-4DE4-8CCD-F4483EFC4BF4}">
      <dgm:prSet/>
      <dgm:spPr/>
      <dgm:t>
        <a:bodyPr/>
        <a:lstStyle/>
        <a:p>
          <a:r>
            <a:rPr lang="en-IN" dirty="0"/>
            <a:t>Flowchart</a:t>
          </a:r>
          <a:endParaRPr lang="en-US" dirty="0"/>
        </a:p>
      </dgm:t>
    </dgm:pt>
    <dgm:pt modelId="{8989CB31-4CCA-4C75-BCBC-D70CB1AA58B4}" type="parTrans" cxnId="{C03647AC-2303-46A7-9F18-3E9040A834A0}">
      <dgm:prSet/>
      <dgm:spPr/>
      <dgm:t>
        <a:bodyPr/>
        <a:lstStyle/>
        <a:p>
          <a:endParaRPr lang="en-US"/>
        </a:p>
      </dgm:t>
    </dgm:pt>
    <dgm:pt modelId="{050E6DC7-E5CF-4714-B90D-0E277EC7232F}" type="sibTrans" cxnId="{C03647AC-2303-46A7-9F18-3E9040A834A0}">
      <dgm:prSet/>
      <dgm:spPr/>
      <dgm:t>
        <a:bodyPr/>
        <a:lstStyle/>
        <a:p>
          <a:endParaRPr lang="en-US"/>
        </a:p>
      </dgm:t>
    </dgm:pt>
    <dgm:pt modelId="{CE6F7DC8-931D-48EB-9E0A-BCC217C683BB}">
      <dgm:prSet/>
      <dgm:spPr/>
      <dgm:t>
        <a:bodyPr/>
        <a:lstStyle/>
        <a:p>
          <a:r>
            <a:rPr lang="en-IN" dirty="0"/>
            <a:t>Project Execution</a:t>
          </a:r>
          <a:endParaRPr lang="en-US" dirty="0"/>
        </a:p>
      </dgm:t>
    </dgm:pt>
    <dgm:pt modelId="{CAF36659-E384-48DD-A62E-EBDF4D7ABE4B}" type="parTrans" cxnId="{800CA9C3-F17D-4BA9-8777-901E2B583A79}">
      <dgm:prSet/>
      <dgm:spPr/>
      <dgm:t>
        <a:bodyPr/>
        <a:lstStyle/>
        <a:p>
          <a:endParaRPr lang="en-US"/>
        </a:p>
      </dgm:t>
    </dgm:pt>
    <dgm:pt modelId="{E629F126-B6E6-49F9-8712-1DC15B8BDF2C}" type="sibTrans" cxnId="{800CA9C3-F17D-4BA9-8777-901E2B583A79}">
      <dgm:prSet/>
      <dgm:spPr/>
      <dgm:t>
        <a:bodyPr/>
        <a:lstStyle/>
        <a:p>
          <a:endParaRPr lang="en-US"/>
        </a:p>
      </dgm:t>
    </dgm:pt>
    <dgm:pt modelId="{491D77FA-3D47-4CE8-BA75-3B31239B400E}" type="pres">
      <dgm:prSet presAssocID="{26EB2E30-E541-4F94-9DF8-1F4D22F8F263}" presName="linear" presStyleCnt="0">
        <dgm:presLayoutVars>
          <dgm:animLvl val="lvl"/>
          <dgm:resizeHandles val="exact"/>
        </dgm:presLayoutVars>
      </dgm:prSet>
      <dgm:spPr/>
    </dgm:pt>
    <dgm:pt modelId="{11145C7A-71EF-4A0E-AF04-296C2CBC101F}" type="pres">
      <dgm:prSet presAssocID="{91865A19-F199-472E-A90B-26A4C8C1AF8C}" presName="parentText" presStyleLbl="node1" presStyleIdx="0" presStyleCnt="6">
        <dgm:presLayoutVars>
          <dgm:chMax val="0"/>
          <dgm:bulletEnabled val="1"/>
        </dgm:presLayoutVars>
      </dgm:prSet>
      <dgm:spPr/>
    </dgm:pt>
    <dgm:pt modelId="{5A5FEAE9-FEAB-4E06-8AFF-D7EB7CA19327}" type="pres">
      <dgm:prSet presAssocID="{34B018C5-F408-4433-B49A-93A54C30027E}" presName="spacer" presStyleCnt="0"/>
      <dgm:spPr/>
    </dgm:pt>
    <dgm:pt modelId="{6E497D7D-F2D4-4050-ACEE-68A2B2178E7F}" type="pres">
      <dgm:prSet presAssocID="{0707E005-39DC-46EC-944C-197CCB683308}" presName="parentText" presStyleLbl="node1" presStyleIdx="1" presStyleCnt="6">
        <dgm:presLayoutVars>
          <dgm:chMax val="0"/>
          <dgm:bulletEnabled val="1"/>
        </dgm:presLayoutVars>
      </dgm:prSet>
      <dgm:spPr/>
    </dgm:pt>
    <dgm:pt modelId="{09FBBC8B-962F-4175-850F-D2A3423E229D}" type="pres">
      <dgm:prSet presAssocID="{A4C0DBCD-E5FC-4EDF-99CB-470E6838AC1B}" presName="spacer" presStyleCnt="0"/>
      <dgm:spPr/>
    </dgm:pt>
    <dgm:pt modelId="{7A82B4A5-AD55-4958-805D-00F5897BCB9F}" type="pres">
      <dgm:prSet presAssocID="{4A03CA1B-BAEB-4BB9-BFB2-1E0586658D68}" presName="parentText" presStyleLbl="node1" presStyleIdx="2" presStyleCnt="6">
        <dgm:presLayoutVars>
          <dgm:chMax val="0"/>
          <dgm:bulletEnabled val="1"/>
        </dgm:presLayoutVars>
      </dgm:prSet>
      <dgm:spPr/>
    </dgm:pt>
    <dgm:pt modelId="{5DE324C1-D8AD-4F96-A902-0DD94215D2F6}" type="pres">
      <dgm:prSet presAssocID="{820829DF-74FD-4C66-92AB-374881BED8E6}" presName="spacer" presStyleCnt="0"/>
      <dgm:spPr/>
    </dgm:pt>
    <dgm:pt modelId="{C7C6B085-999B-4DAA-8FB9-7101A7143201}" type="pres">
      <dgm:prSet presAssocID="{7F0634EB-D3AB-4A82-A609-F7B58E83EAA9}" presName="parentText" presStyleLbl="node1" presStyleIdx="3" presStyleCnt="6">
        <dgm:presLayoutVars>
          <dgm:chMax val="0"/>
          <dgm:bulletEnabled val="1"/>
        </dgm:presLayoutVars>
      </dgm:prSet>
      <dgm:spPr/>
    </dgm:pt>
    <dgm:pt modelId="{17506C1F-8492-4555-A57C-4F370ADB9ACC}" type="pres">
      <dgm:prSet presAssocID="{2F1A97E8-B462-4586-A180-6D4966676820}" presName="spacer" presStyleCnt="0"/>
      <dgm:spPr/>
    </dgm:pt>
    <dgm:pt modelId="{51658CDB-78A2-4807-AC1F-67F819D197C7}" type="pres">
      <dgm:prSet presAssocID="{036E4FD0-B16F-4DE4-8CCD-F4483EFC4BF4}" presName="parentText" presStyleLbl="node1" presStyleIdx="4" presStyleCnt="6">
        <dgm:presLayoutVars>
          <dgm:chMax val="0"/>
          <dgm:bulletEnabled val="1"/>
        </dgm:presLayoutVars>
      </dgm:prSet>
      <dgm:spPr/>
    </dgm:pt>
    <dgm:pt modelId="{D0990763-5DEC-4C91-AD12-5701289D640C}" type="pres">
      <dgm:prSet presAssocID="{050E6DC7-E5CF-4714-B90D-0E277EC7232F}" presName="spacer" presStyleCnt="0"/>
      <dgm:spPr/>
    </dgm:pt>
    <dgm:pt modelId="{F3DD8B7E-56A7-4E69-B8D3-4AC03C207FA7}" type="pres">
      <dgm:prSet presAssocID="{CE6F7DC8-931D-48EB-9E0A-BCC217C683BB}" presName="parentText" presStyleLbl="node1" presStyleIdx="5" presStyleCnt="6">
        <dgm:presLayoutVars>
          <dgm:chMax val="0"/>
          <dgm:bulletEnabled val="1"/>
        </dgm:presLayoutVars>
      </dgm:prSet>
      <dgm:spPr/>
    </dgm:pt>
  </dgm:ptLst>
  <dgm:cxnLst>
    <dgm:cxn modelId="{06132B0D-49E6-404D-8045-C9D468A37245}" type="presOf" srcId="{0707E005-39DC-46EC-944C-197CCB683308}" destId="{6E497D7D-F2D4-4050-ACEE-68A2B2178E7F}" srcOrd="0" destOrd="0" presId="urn:microsoft.com/office/officeart/2005/8/layout/vList2"/>
    <dgm:cxn modelId="{EBFD1F4B-C06B-45FE-9766-41A9F7335ACC}" type="presOf" srcId="{036E4FD0-B16F-4DE4-8CCD-F4483EFC4BF4}" destId="{51658CDB-78A2-4807-AC1F-67F819D197C7}" srcOrd="0" destOrd="0" presId="urn:microsoft.com/office/officeart/2005/8/layout/vList2"/>
    <dgm:cxn modelId="{26FE526C-8276-4476-B16B-366711CD3ABA}" srcId="{26EB2E30-E541-4F94-9DF8-1F4D22F8F263}" destId="{0707E005-39DC-46EC-944C-197CCB683308}" srcOrd="1" destOrd="0" parTransId="{D831F2D0-DC59-4749-B86A-580F9659352D}" sibTransId="{A4C0DBCD-E5FC-4EDF-99CB-470E6838AC1B}"/>
    <dgm:cxn modelId="{B8287E75-135F-4ADE-83E6-32FE603EAF1A}" type="presOf" srcId="{7F0634EB-D3AB-4A82-A609-F7B58E83EAA9}" destId="{C7C6B085-999B-4DAA-8FB9-7101A7143201}" srcOrd="0" destOrd="0" presId="urn:microsoft.com/office/officeart/2005/8/layout/vList2"/>
    <dgm:cxn modelId="{3D6CDA59-EA9B-4C8B-8EAD-5B00D8065632}" type="presOf" srcId="{91865A19-F199-472E-A90B-26A4C8C1AF8C}" destId="{11145C7A-71EF-4A0E-AF04-296C2CBC101F}" srcOrd="0" destOrd="0" presId="urn:microsoft.com/office/officeart/2005/8/layout/vList2"/>
    <dgm:cxn modelId="{C03647AC-2303-46A7-9F18-3E9040A834A0}" srcId="{26EB2E30-E541-4F94-9DF8-1F4D22F8F263}" destId="{036E4FD0-B16F-4DE4-8CCD-F4483EFC4BF4}" srcOrd="4" destOrd="0" parTransId="{8989CB31-4CCA-4C75-BCBC-D70CB1AA58B4}" sibTransId="{050E6DC7-E5CF-4714-B90D-0E277EC7232F}"/>
    <dgm:cxn modelId="{921E34AF-D994-4A9E-AE3B-B86BB5DBBBEB}" type="presOf" srcId="{4A03CA1B-BAEB-4BB9-BFB2-1E0586658D68}" destId="{7A82B4A5-AD55-4958-805D-00F5897BCB9F}" srcOrd="0" destOrd="0" presId="urn:microsoft.com/office/officeart/2005/8/layout/vList2"/>
    <dgm:cxn modelId="{C7A6A0B3-C14D-4F60-804B-E585DD51B872}" type="presOf" srcId="{26EB2E30-E541-4F94-9DF8-1F4D22F8F263}" destId="{491D77FA-3D47-4CE8-BA75-3B31239B400E}" srcOrd="0" destOrd="0" presId="urn:microsoft.com/office/officeart/2005/8/layout/vList2"/>
    <dgm:cxn modelId="{800CA9C3-F17D-4BA9-8777-901E2B583A79}" srcId="{26EB2E30-E541-4F94-9DF8-1F4D22F8F263}" destId="{CE6F7DC8-931D-48EB-9E0A-BCC217C683BB}" srcOrd="5" destOrd="0" parTransId="{CAF36659-E384-48DD-A62E-EBDF4D7ABE4B}" sibTransId="{E629F126-B6E6-49F9-8712-1DC15B8BDF2C}"/>
    <dgm:cxn modelId="{B4DF73CE-9C67-49FC-8920-8A1541000096}" type="presOf" srcId="{CE6F7DC8-931D-48EB-9E0A-BCC217C683BB}" destId="{F3DD8B7E-56A7-4E69-B8D3-4AC03C207FA7}" srcOrd="0" destOrd="0" presId="urn:microsoft.com/office/officeart/2005/8/layout/vList2"/>
    <dgm:cxn modelId="{018785DA-B73F-4323-8A2A-4665B1F12529}" srcId="{26EB2E30-E541-4F94-9DF8-1F4D22F8F263}" destId="{4A03CA1B-BAEB-4BB9-BFB2-1E0586658D68}" srcOrd="2" destOrd="0" parTransId="{87D3D3A4-696D-47BF-A73C-10E7938BC669}" sibTransId="{820829DF-74FD-4C66-92AB-374881BED8E6}"/>
    <dgm:cxn modelId="{061C2BE5-9326-44FA-ABFC-B7429CA43B7A}" srcId="{26EB2E30-E541-4F94-9DF8-1F4D22F8F263}" destId="{91865A19-F199-472E-A90B-26A4C8C1AF8C}" srcOrd="0" destOrd="0" parTransId="{090A505F-A501-42F0-BD7B-F34F4BBDADB3}" sibTransId="{34B018C5-F408-4433-B49A-93A54C30027E}"/>
    <dgm:cxn modelId="{576D2BF8-42E7-468E-9CDB-63E70C449589}" srcId="{26EB2E30-E541-4F94-9DF8-1F4D22F8F263}" destId="{7F0634EB-D3AB-4A82-A609-F7B58E83EAA9}" srcOrd="3" destOrd="0" parTransId="{01309C3B-9F80-49ED-B6CF-08FCC7E30865}" sibTransId="{2F1A97E8-B462-4586-A180-6D4966676820}"/>
    <dgm:cxn modelId="{F02BD874-EDAF-43B5-8D2D-4505FFB13AA4}" type="presParOf" srcId="{491D77FA-3D47-4CE8-BA75-3B31239B400E}" destId="{11145C7A-71EF-4A0E-AF04-296C2CBC101F}" srcOrd="0" destOrd="0" presId="urn:microsoft.com/office/officeart/2005/8/layout/vList2"/>
    <dgm:cxn modelId="{5F3CF623-46FC-4C5E-860C-FC9105684E2B}" type="presParOf" srcId="{491D77FA-3D47-4CE8-BA75-3B31239B400E}" destId="{5A5FEAE9-FEAB-4E06-8AFF-D7EB7CA19327}" srcOrd="1" destOrd="0" presId="urn:microsoft.com/office/officeart/2005/8/layout/vList2"/>
    <dgm:cxn modelId="{56529F41-8B57-4672-9C7B-AB8F69A934DC}" type="presParOf" srcId="{491D77FA-3D47-4CE8-BA75-3B31239B400E}" destId="{6E497D7D-F2D4-4050-ACEE-68A2B2178E7F}" srcOrd="2" destOrd="0" presId="urn:microsoft.com/office/officeart/2005/8/layout/vList2"/>
    <dgm:cxn modelId="{D072140A-0C59-41CB-9056-DAD9C61CFDF5}" type="presParOf" srcId="{491D77FA-3D47-4CE8-BA75-3B31239B400E}" destId="{09FBBC8B-962F-4175-850F-D2A3423E229D}" srcOrd="3" destOrd="0" presId="urn:microsoft.com/office/officeart/2005/8/layout/vList2"/>
    <dgm:cxn modelId="{F80DD51F-E126-47F1-AF7F-3836EE7339E4}" type="presParOf" srcId="{491D77FA-3D47-4CE8-BA75-3B31239B400E}" destId="{7A82B4A5-AD55-4958-805D-00F5897BCB9F}" srcOrd="4" destOrd="0" presId="urn:microsoft.com/office/officeart/2005/8/layout/vList2"/>
    <dgm:cxn modelId="{669D9FB6-953C-4B76-9119-37B4151FA67A}" type="presParOf" srcId="{491D77FA-3D47-4CE8-BA75-3B31239B400E}" destId="{5DE324C1-D8AD-4F96-A902-0DD94215D2F6}" srcOrd="5" destOrd="0" presId="urn:microsoft.com/office/officeart/2005/8/layout/vList2"/>
    <dgm:cxn modelId="{2D797A4C-3A3B-4D7C-B152-C304B7618E3A}" type="presParOf" srcId="{491D77FA-3D47-4CE8-BA75-3B31239B400E}" destId="{C7C6B085-999B-4DAA-8FB9-7101A7143201}" srcOrd="6" destOrd="0" presId="urn:microsoft.com/office/officeart/2005/8/layout/vList2"/>
    <dgm:cxn modelId="{4DF9A728-17CF-4152-85D4-CED8853AA75A}" type="presParOf" srcId="{491D77FA-3D47-4CE8-BA75-3B31239B400E}" destId="{17506C1F-8492-4555-A57C-4F370ADB9ACC}" srcOrd="7" destOrd="0" presId="urn:microsoft.com/office/officeart/2005/8/layout/vList2"/>
    <dgm:cxn modelId="{F972C17E-DA11-46B1-8C0D-010B2A1FB5E8}" type="presParOf" srcId="{491D77FA-3D47-4CE8-BA75-3B31239B400E}" destId="{51658CDB-78A2-4807-AC1F-67F819D197C7}" srcOrd="8" destOrd="0" presId="urn:microsoft.com/office/officeart/2005/8/layout/vList2"/>
    <dgm:cxn modelId="{34718180-0A32-4F68-9DEF-14BA3CA50D17}" type="presParOf" srcId="{491D77FA-3D47-4CE8-BA75-3B31239B400E}" destId="{D0990763-5DEC-4C91-AD12-5701289D640C}" srcOrd="9" destOrd="0" presId="urn:microsoft.com/office/officeart/2005/8/layout/vList2"/>
    <dgm:cxn modelId="{57B569FE-BA8D-4685-86D2-35F1C37BBAF7}" type="presParOf" srcId="{491D77FA-3D47-4CE8-BA75-3B31239B400E}" destId="{F3DD8B7E-56A7-4E69-B8D3-4AC03C207FA7}"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06A72B-3FC3-410A-9BF0-3DA689D3EE9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B951526-E4E8-4A42-BDD2-71A339F96A8C}">
      <dgm:prSet/>
      <dgm:spPr/>
      <dgm:t>
        <a:bodyPr/>
        <a:lstStyle/>
        <a:p>
          <a:r>
            <a:rPr lang="en-IN" dirty="0"/>
            <a:t>Develop CITYSERVICES Android Application for the USER.</a:t>
          </a:r>
          <a:endParaRPr lang="en-US" dirty="0"/>
        </a:p>
      </dgm:t>
    </dgm:pt>
    <dgm:pt modelId="{15DBD72F-2C91-4A4F-AD63-619D75936B0F}" type="parTrans" cxnId="{8DB74DFB-F001-465B-9279-4FDFF5309F85}">
      <dgm:prSet/>
      <dgm:spPr/>
      <dgm:t>
        <a:bodyPr/>
        <a:lstStyle/>
        <a:p>
          <a:endParaRPr lang="en-US"/>
        </a:p>
      </dgm:t>
    </dgm:pt>
    <dgm:pt modelId="{9A5ACCE6-0AEC-4A45-81F1-DF540DC72925}" type="sibTrans" cxnId="{8DB74DFB-F001-465B-9279-4FDFF5309F85}">
      <dgm:prSet/>
      <dgm:spPr/>
      <dgm:t>
        <a:bodyPr/>
        <a:lstStyle/>
        <a:p>
          <a:endParaRPr lang="en-US"/>
        </a:p>
      </dgm:t>
    </dgm:pt>
    <dgm:pt modelId="{936F9867-B6DD-4F2C-B7EF-09D64B23701A}">
      <dgm:prSet/>
      <dgm:spPr/>
      <dgm:t>
        <a:bodyPr/>
        <a:lstStyle/>
        <a:p>
          <a:r>
            <a:rPr lang="en-IN" dirty="0"/>
            <a:t>Aggregation of service provider (housekeepers, electrician, Beautician, etc) details at one place.</a:t>
          </a:r>
          <a:endParaRPr lang="en-US" dirty="0"/>
        </a:p>
      </dgm:t>
    </dgm:pt>
    <dgm:pt modelId="{478DB620-D5EA-4DFC-B47C-090FBD0143BF}" type="parTrans" cxnId="{2DFE9E2C-B625-4432-AF75-DFA15BF7EA08}">
      <dgm:prSet/>
      <dgm:spPr/>
      <dgm:t>
        <a:bodyPr/>
        <a:lstStyle/>
        <a:p>
          <a:endParaRPr lang="en-US"/>
        </a:p>
      </dgm:t>
    </dgm:pt>
    <dgm:pt modelId="{C5062A07-4225-489C-AD13-16004DE71E81}" type="sibTrans" cxnId="{2DFE9E2C-B625-4432-AF75-DFA15BF7EA08}">
      <dgm:prSet/>
      <dgm:spPr/>
      <dgm:t>
        <a:bodyPr/>
        <a:lstStyle/>
        <a:p>
          <a:endParaRPr lang="en-US"/>
        </a:p>
      </dgm:t>
    </dgm:pt>
    <dgm:pt modelId="{66F4A30B-1079-4496-AC88-74BE6D6EB619}">
      <dgm:prSet/>
      <dgm:spPr/>
      <dgm:t>
        <a:bodyPr/>
        <a:lstStyle/>
        <a:p>
          <a:r>
            <a:rPr lang="en-IN" dirty="0"/>
            <a:t>Book professional for services, conformation mail, etc </a:t>
          </a:r>
          <a:endParaRPr lang="en-US" dirty="0"/>
        </a:p>
      </dgm:t>
    </dgm:pt>
    <dgm:pt modelId="{A5F63E0A-CEE6-49DE-89FA-3B825A38C190}" type="parTrans" cxnId="{269ABEE7-8F47-458F-BF1A-8FFE119079DD}">
      <dgm:prSet/>
      <dgm:spPr/>
      <dgm:t>
        <a:bodyPr/>
        <a:lstStyle/>
        <a:p>
          <a:endParaRPr lang="en-US"/>
        </a:p>
      </dgm:t>
    </dgm:pt>
    <dgm:pt modelId="{9251F63B-4D6E-45AD-8545-48DDBDB9CD8C}" type="sibTrans" cxnId="{269ABEE7-8F47-458F-BF1A-8FFE119079DD}">
      <dgm:prSet/>
      <dgm:spPr/>
      <dgm:t>
        <a:bodyPr/>
        <a:lstStyle/>
        <a:p>
          <a:endParaRPr lang="en-US"/>
        </a:p>
      </dgm:t>
    </dgm:pt>
    <dgm:pt modelId="{EB203C23-BFB0-46B1-A7CD-3EC899B52911}">
      <dgm:prSet/>
      <dgm:spPr/>
      <dgm:t>
        <a:bodyPr/>
        <a:lstStyle/>
        <a:p>
          <a:r>
            <a:rPr lang="en-IN" dirty="0"/>
            <a:t>Review and Rating of service providers by customers.</a:t>
          </a:r>
          <a:endParaRPr lang="en-US" dirty="0"/>
        </a:p>
      </dgm:t>
    </dgm:pt>
    <dgm:pt modelId="{3747E946-046E-4E3D-A53D-15C9E52144E1}" type="parTrans" cxnId="{E655736F-5BA4-47F2-8693-4C65DA95B94F}">
      <dgm:prSet/>
      <dgm:spPr/>
      <dgm:t>
        <a:bodyPr/>
        <a:lstStyle/>
        <a:p>
          <a:endParaRPr lang="en-US"/>
        </a:p>
      </dgm:t>
    </dgm:pt>
    <dgm:pt modelId="{CEFA712E-950B-4708-9532-CFD8EC8BB503}" type="sibTrans" cxnId="{E655736F-5BA4-47F2-8693-4C65DA95B94F}">
      <dgm:prSet/>
      <dgm:spPr/>
      <dgm:t>
        <a:bodyPr/>
        <a:lstStyle/>
        <a:p>
          <a:endParaRPr lang="en-US"/>
        </a:p>
      </dgm:t>
    </dgm:pt>
    <dgm:pt modelId="{94FA9142-D55E-452A-A6A8-3B2917318339}">
      <dgm:prSet/>
      <dgm:spPr/>
      <dgm:t>
        <a:bodyPr/>
        <a:lstStyle/>
        <a:p>
          <a:pPr rtl="0"/>
          <a:r>
            <a:rPr lang="en-IN" dirty="0"/>
            <a:t>Advertisement of</a:t>
          </a:r>
          <a:r>
            <a:rPr lang="en-IN" dirty="0">
              <a:latin typeface="Trebuchet MS" panose="020B0603020202020204"/>
            </a:rPr>
            <a:t> Services </a:t>
          </a:r>
          <a:r>
            <a:rPr lang="en-IN" dirty="0"/>
            <a:t>(For the generation of revenue)</a:t>
          </a:r>
          <a:endParaRPr lang="en-US" dirty="0"/>
        </a:p>
      </dgm:t>
    </dgm:pt>
    <dgm:pt modelId="{1E3D7CE8-E62F-4890-9091-109B3DEF9D17}" type="parTrans" cxnId="{61F23FC5-6AAB-4168-89A1-4E634CAE9862}">
      <dgm:prSet/>
      <dgm:spPr/>
      <dgm:t>
        <a:bodyPr/>
        <a:lstStyle/>
        <a:p>
          <a:endParaRPr lang="en-US"/>
        </a:p>
      </dgm:t>
    </dgm:pt>
    <dgm:pt modelId="{1D762BC8-CD0F-43D6-AED4-0ABFC736E9BD}" type="sibTrans" cxnId="{61F23FC5-6AAB-4168-89A1-4E634CAE9862}">
      <dgm:prSet/>
      <dgm:spPr/>
      <dgm:t>
        <a:bodyPr/>
        <a:lstStyle/>
        <a:p>
          <a:endParaRPr lang="en-US"/>
        </a:p>
      </dgm:t>
    </dgm:pt>
    <dgm:pt modelId="{60F268FB-9F67-4914-B83F-5A0F36EBB957}" type="pres">
      <dgm:prSet presAssocID="{2406A72B-3FC3-410A-9BF0-3DA689D3EE9B}" presName="linear" presStyleCnt="0">
        <dgm:presLayoutVars>
          <dgm:animLvl val="lvl"/>
          <dgm:resizeHandles val="exact"/>
        </dgm:presLayoutVars>
      </dgm:prSet>
      <dgm:spPr/>
    </dgm:pt>
    <dgm:pt modelId="{7C2FCE06-5124-4289-9EB9-0725A11955C1}" type="pres">
      <dgm:prSet presAssocID="{5B951526-E4E8-4A42-BDD2-71A339F96A8C}" presName="parentText" presStyleLbl="node1" presStyleIdx="0" presStyleCnt="5">
        <dgm:presLayoutVars>
          <dgm:chMax val="0"/>
          <dgm:bulletEnabled val="1"/>
        </dgm:presLayoutVars>
      </dgm:prSet>
      <dgm:spPr/>
    </dgm:pt>
    <dgm:pt modelId="{C3C40C09-0D18-4355-B20E-90C2B6D8F91C}" type="pres">
      <dgm:prSet presAssocID="{9A5ACCE6-0AEC-4A45-81F1-DF540DC72925}" presName="spacer" presStyleCnt="0"/>
      <dgm:spPr/>
    </dgm:pt>
    <dgm:pt modelId="{D72375BD-2100-4711-82FB-803DB4AEF927}" type="pres">
      <dgm:prSet presAssocID="{936F9867-B6DD-4F2C-B7EF-09D64B23701A}" presName="parentText" presStyleLbl="node1" presStyleIdx="1" presStyleCnt="5">
        <dgm:presLayoutVars>
          <dgm:chMax val="0"/>
          <dgm:bulletEnabled val="1"/>
        </dgm:presLayoutVars>
      </dgm:prSet>
      <dgm:spPr/>
    </dgm:pt>
    <dgm:pt modelId="{A9E8B312-7E61-4E04-959F-63618D1BF976}" type="pres">
      <dgm:prSet presAssocID="{C5062A07-4225-489C-AD13-16004DE71E81}" presName="spacer" presStyleCnt="0"/>
      <dgm:spPr/>
    </dgm:pt>
    <dgm:pt modelId="{6E097D1B-E7CE-4A82-A5FC-F72CCE29D0D3}" type="pres">
      <dgm:prSet presAssocID="{66F4A30B-1079-4496-AC88-74BE6D6EB619}" presName="parentText" presStyleLbl="node1" presStyleIdx="2" presStyleCnt="5">
        <dgm:presLayoutVars>
          <dgm:chMax val="0"/>
          <dgm:bulletEnabled val="1"/>
        </dgm:presLayoutVars>
      </dgm:prSet>
      <dgm:spPr/>
    </dgm:pt>
    <dgm:pt modelId="{7E2B0F45-070A-41E3-A85C-8CE33316FF42}" type="pres">
      <dgm:prSet presAssocID="{9251F63B-4D6E-45AD-8545-48DDBDB9CD8C}" presName="spacer" presStyleCnt="0"/>
      <dgm:spPr/>
    </dgm:pt>
    <dgm:pt modelId="{0F12BF1C-D5FF-4280-B8C1-1E3EC14ECAF7}" type="pres">
      <dgm:prSet presAssocID="{EB203C23-BFB0-46B1-A7CD-3EC899B52911}" presName="parentText" presStyleLbl="node1" presStyleIdx="3" presStyleCnt="5">
        <dgm:presLayoutVars>
          <dgm:chMax val="0"/>
          <dgm:bulletEnabled val="1"/>
        </dgm:presLayoutVars>
      </dgm:prSet>
      <dgm:spPr/>
    </dgm:pt>
    <dgm:pt modelId="{1E856C56-CB37-4061-884A-0747F7FCCB53}" type="pres">
      <dgm:prSet presAssocID="{CEFA712E-950B-4708-9532-CFD8EC8BB503}" presName="spacer" presStyleCnt="0"/>
      <dgm:spPr/>
    </dgm:pt>
    <dgm:pt modelId="{E6110F8B-3D68-4FE3-ACA1-55D9BB353288}" type="pres">
      <dgm:prSet presAssocID="{94FA9142-D55E-452A-A6A8-3B2917318339}" presName="parentText" presStyleLbl="node1" presStyleIdx="4" presStyleCnt="5">
        <dgm:presLayoutVars>
          <dgm:chMax val="0"/>
          <dgm:bulletEnabled val="1"/>
        </dgm:presLayoutVars>
      </dgm:prSet>
      <dgm:spPr/>
    </dgm:pt>
  </dgm:ptLst>
  <dgm:cxnLst>
    <dgm:cxn modelId="{2DFE9E2C-B625-4432-AF75-DFA15BF7EA08}" srcId="{2406A72B-3FC3-410A-9BF0-3DA689D3EE9B}" destId="{936F9867-B6DD-4F2C-B7EF-09D64B23701A}" srcOrd="1" destOrd="0" parTransId="{478DB620-D5EA-4DFC-B47C-090FBD0143BF}" sibTransId="{C5062A07-4225-489C-AD13-16004DE71E81}"/>
    <dgm:cxn modelId="{81747042-CB4E-4026-BD3B-7B4052E31E30}" type="presOf" srcId="{94FA9142-D55E-452A-A6A8-3B2917318339}" destId="{E6110F8B-3D68-4FE3-ACA1-55D9BB353288}" srcOrd="0" destOrd="0" presId="urn:microsoft.com/office/officeart/2005/8/layout/vList2"/>
    <dgm:cxn modelId="{E655736F-5BA4-47F2-8693-4C65DA95B94F}" srcId="{2406A72B-3FC3-410A-9BF0-3DA689D3EE9B}" destId="{EB203C23-BFB0-46B1-A7CD-3EC899B52911}" srcOrd="3" destOrd="0" parTransId="{3747E946-046E-4E3D-A53D-15C9E52144E1}" sibTransId="{CEFA712E-950B-4708-9532-CFD8EC8BB503}"/>
    <dgm:cxn modelId="{CA2AB571-B374-4E68-9D75-E9DF399388A0}" type="presOf" srcId="{936F9867-B6DD-4F2C-B7EF-09D64B23701A}" destId="{D72375BD-2100-4711-82FB-803DB4AEF927}" srcOrd="0" destOrd="0" presId="urn:microsoft.com/office/officeart/2005/8/layout/vList2"/>
    <dgm:cxn modelId="{A2517379-89D6-436C-8B6C-DFD4D1CA3DE6}" type="presOf" srcId="{66F4A30B-1079-4496-AC88-74BE6D6EB619}" destId="{6E097D1B-E7CE-4A82-A5FC-F72CCE29D0D3}" srcOrd="0" destOrd="0" presId="urn:microsoft.com/office/officeart/2005/8/layout/vList2"/>
    <dgm:cxn modelId="{D3285884-3DB6-4209-90B7-A7DF485FEE86}" type="presOf" srcId="{2406A72B-3FC3-410A-9BF0-3DA689D3EE9B}" destId="{60F268FB-9F67-4914-B83F-5A0F36EBB957}" srcOrd="0" destOrd="0" presId="urn:microsoft.com/office/officeart/2005/8/layout/vList2"/>
    <dgm:cxn modelId="{11E926A1-461E-4862-A33B-70DA0C24DA4D}" type="presOf" srcId="{EB203C23-BFB0-46B1-A7CD-3EC899B52911}" destId="{0F12BF1C-D5FF-4280-B8C1-1E3EC14ECAF7}" srcOrd="0" destOrd="0" presId="urn:microsoft.com/office/officeart/2005/8/layout/vList2"/>
    <dgm:cxn modelId="{C39E4FA3-7032-4677-B8CD-193C10300433}" type="presOf" srcId="{5B951526-E4E8-4A42-BDD2-71A339F96A8C}" destId="{7C2FCE06-5124-4289-9EB9-0725A11955C1}" srcOrd="0" destOrd="0" presId="urn:microsoft.com/office/officeart/2005/8/layout/vList2"/>
    <dgm:cxn modelId="{61F23FC5-6AAB-4168-89A1-4E634CAE9862}" srcId="{2406A72B-3FC3-410A-9BF0-3DA689D3EE9B}" destId="{94FA9142-D55E-452A-A6A8-3B2917318339}" srcOrd="4" destOrd="0" parTransId="{1E3D7CE8-E62F-4890-9091-109B3DEF9D17}" sibTransId="{1D762BC8-CD0F-43D6-AED4-0ABFC736E9BD}"/>
    <dgm:cxn modelId="{269ABEE7-8F47-458F-BF1A-8FFE119079DD}" srcId="{2406A72B-3FC3-410A-9BF0-3DA689D3EE9B}" destId="{66F4A30B-1079-4496-AC88-74BE6D6EB619}" srcOrd="2" destOrd="0" parTransId="{A5F63E0A-CEE6-49DE-89FA-3B825A38C190}" sibTransId="{9251F63B-4D6E-45AD-8545-48DDBDB9CD8C}"/>
    <dgm:cxn modelId="{8DB74DFB-F001-465B-9279-4FDFF5309F85}" srcId="{2406A72B-3FC3-410A-9BF0-3DA689D3EE9B}" destId="{5B951526-E4E8-4A42-BDD2-71A339F96A8C}" srcOrd="0" destOrd="0" parTransId="{15DBD72F-2C91-4A4F-AD63-619D75936B0F}" sibTransId="{9A5ACCE6-0AEC-4A45-81F1-DF540DC72925}"/>
    <dgm:cxn modelId="{DD5676AA-9B40-47B8-BFD8-8CBC496D0B32}" type="presParOf" srcId="{60F268FB-9F67-4914-B83F-5A0F36EBB957}" destId="{7C2FCE06-5124-4289-9EB9-0725A11955C1}" srcOrd="0" destOrd="0" presId="urn:microsoft.com/office/officeart/2005/8/layout/vList2"/>
    <dgm:cxn modelId="{650EDD09-1E7E-4E0C-9E40-7DD09D50CB1A}" type="presParOf" srcId="{60F268FB-9F67-4914-B83F-5A0F36EBB957}" destId="{C3C40C09-0D18-4355-B20E-90C2B6D8F91C}" srcOrd="1" destOrd="0" presId="urn:microsoft.com/office/officeart/2005/8/layout/vList2"/>
    <dgm:cxn modelId="{9C8DF0F5-018F-436F-A456-224C4084BC07}" type="presParOf" srcId="{60F268FB-9F67-4914-B83F-5A0F36EBB957}" destId="{D72375BD-2100-4711-82FB-803DB4AEF927}" srcOrd="2" destOrd="0" presId="urn:microsoft.com/office/officeart/2005/8/layout/vList2"/>
    <dgm:cxn modelId="{34D824FC-B3B8-4020-98DF-9B8110382C99}" type="presParOf" srcId="{60F268FB-9F67-4914-B83F-5A0F36EBB957}" destId="{A9E8B312-7E61-4E04-959F-63618D1BF976}" srcOrd="3" destOrd="0" presId="urn:microsoft.com/office/officeart/2005/8/layout/vList2"/>
    <dgm:cxn modelId="{DD2F64F2-75AC-47EA-B14A-5E93DC38EC65}" type="presParOf" srcId="{60F268FB-9F67-4914-B83F-5A0F36EBB957}" destId="{6E097D1B-E7CE-4A82-A5FC-F72CCE29D0D3}" srcOrd="4" destOrd="0" presId="urn:microsoft.com/office/officeart/2005/8/layout/vList2"/>
    <dgm:cxn modelId="{00FF08BB-F452-41A6-A39B-0E5662B2F108}" type="presParOf" srcId="{60F268FB-9F67-4914-B83F-5A0F36EBB957}" destId="{7E2B0F45-070A-41E3-A85C-8CE33316FF42}" srcOrd="5" destOrd="0" presId="urn:microsoft.com/office/officeart/2005/8/layout/vList2"/>
    <dgm:cxn modelId="{9DA6A539-42F8-4D40-A53D-24AE15969A6D}" type="presParOf" srcId="{60F268FB-9F67-4914-B83F-5A0F36EBB957}" destId="{0F12BF1C-D5FF-4280-B8C1-1E3EC14ECAF7}" srcOrd="6" destOrd="0" presId="urn:microsoft.com/office/officeart/2005/8/layout/vList2"/>
    <dgm:cxn modelId="{B28F8983-079D-4FAE-BAA7-C332444D1C00}" type="presParOf" srcId="{60F268FB-9F67-4914-B83F-5A0F36EBB957}" destId="{1E856C56-CB37-4061-884A-0747F7FCCB53}" srcOrd="7" destOrd="0" presId="urn:microsoft.com/office/officeart/2005/8/layout/vList2"/>
    <dgm:cxn modelId="{21D9F69C-0639-446D-8BBD-CC469BED7919}" type="presParOf" srcId="{60F268FB-9F67-4914-B83F-5A0F36EBB957}" destId="{E6110F8B-3D68-4FE3-ACA1-55D9BB35328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7334AD-7BA3-40E6-BB32-9CEDA52E5A4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2559B1E5-AC93-4474-A23C-E769D658611D}">
      <dgm:prSet phldr="0"/>
      <dgm:spPr/>
      <dgm:t>
        <a:bodyPr/>
        <a:lstStyle/>
        <a:p>
          <a:r>
            <a:rPr lang="en-IN" dirty="0">
              <a:latin typeface="Trebuchet MS" panose="020B0603020202020204"/>
            </a:rPr>
            <a:t>ReactNative</a:t>
          </a:r>
          <a:endParaRPr lang="en-IN" dirty="0"/>
        </a:p>
      </dgm:t>
    </dgm:pt>
    <dgm:pt modelId="{4009B42A-9B73-448E-B897-E0096087E616}" type="parTrans" cxnId="{DEC0E7F6-C200-4A1B-B71C-D275AECED406}">
      <dgm:prSet/>
      <dgm:spPr/>
      <dgm:t>
        <a:bodyPr/>
        <a:lstStyle/>
        <a:p>
          <a:endParaRPr lang="en-US"/>
        </a:p>
      </dgm:t>
    </dgm:pt>
    <dgm:pt modelId="{BB1A2A98-EEC8-4B23-8553-0FDC275A78A2}" type="sibTrans" cxnId="{DEC0E7F6-C200-4A1B-B71C-D275AECED406}">
      <dgm:prSet/>
      <dgm:spPr/>
      <dgm:t>
        <a:bodyPr/>
        <a:lstStyle/>
        <a:p>
          <a:endParaRPr lang="en-US"/>
        </a:p>
      </dgm:t>
    </dgm:pt>
    <dgm:pt modelId="{B3613087-BFF1-46B1-A2CE-1046EA97A5D3}">
      <dgm:prSet/>
      <dgm:spPr/>
      <dgm:t>
        <a:bodyPr/>
        <a:lstStyle/>
        <a:p>
          <a:r>
            <a:rPr lang="en-IN" dirty="0"/>
            <a:t>Nodejs</a:t>
          </a:r>
          <a:endParaRPr lang="en-US" dirty="0"/>
        </a:p>
      </dgm:t>
    </dgm:pt>
    <dgm:pt modelId="{4B00A9B4-9D99-4913-A53C-8392DBD23D67}" type="parTrans" cxnId="{B06DCD3D-3A2A-405D-B299-DF71A56671C6}">
      <dgm:prSet/>
      <dgm:spPr/>
      <dgm:t>
        <a:bodyPr/>
        <a:lstStyle/>
        <a:p>
          <a:endParaRPr lang="en-US"/>
        </a:p>
      </dgm:t>
    </dgm:pt>
    <dgm:pt modelId="{5DD41E73-D697-4E07-92C6-A60EC2841580}" type="sibTrans" cxnId="{B06DCD3D-3A2A-405D-B299-DF71A56671C6}">
      <dgm:prSet/>
      <dgm:spPr/>
      <dgm:t>
        <a:bodyPr/>
        <a:lstStyle/>
        <a:p>
          <a:endParaRPr lang="en-US"/>
        </a:p>
      </dgm:t>
    </dgm:pt>
    <dgm:pt modelId="{C355586E-7202-4B79-B1EA-2DF1988E6E78}">
      <dgm:prSet/>
      <dgm:spPr/>
      <dgm:t>
        <a:bodyPr/>
        <a:lstStyle/>
        <a:p>
          <a:r>
            <a:rPr lang="en-IN" dirty="0"/>
            <a:t>Express</a:t>
          </a:r>
          <a:endParaRPr lang="en-US" dirty="0"/>
        </a:p>
      </dgm:t>
    </dgm:pt>
    <dgm:pt modelId="{CF503A47-F81D-4878-9AD9-915EE570C4CB}" type="parTrans" cxnId="{B4A79598-034C-44A9-ABAA-86147836D045}">
      <dgm:prSet/>
      <dgm:spPr/>
      <dgm:t>
        <a:bodyPr/>
        <a:lstStyle/>
        <a:p>
          <a:endParaRPr lang="en-US"/>
        </a:p>
      </dgm:t>
    </dgm:pt>
    <dgm:pt modelId="{4E649425-574B-476C-A8F5-96536140EBC6}" type="sibTrans" cxnId="{B4A79598-034C-44A9-ABAA-86147836D045}">
      <dgm:prSet/>
      <dgm:spPr/>
      <dgm:t>
        <a:bodyPr/>
        <a:lstStyle/>
        <a:p>
          <a:endParaRPr lang="en-US"/>
        </a:p>
      </dgm:t>
    </dgm:pt>
    <dgm:pt modelId="{C47F71D8-707D-4B16-A46D-6CA5E110166D}">
      <dgm:prSet/>
      <dgm:spPr/>
      <dgm:t>
        <a:bodyPr/>
        <a:lstStyle/>
        <a:p>
          <a:r>
            <a:rPr lang="en-IN" dirty="0"/>
            <a:t>(API's)</a:t>
          </a:r>
          <a:endParaRPr lang="en-US" dirty="0"/>
        </a:p>
      </dgm:t>
    </dgm:pt>
    <dgm:pt modelId="{0532590C-22A4-49F3-B4BC-60F2ACFE7383}" type="parTrans" cxnId="{B3F822AC-875E-4D71-8425-9C80BDF40B60}">
      <dgm:prSet/>
      <dgm:spPr/>
      <dgm:t>
        <a:bodyPr/>
        <a:lstStyle/>
        <a:p>
          <a:endParaRPr lang="en-US"/>
        </a:p>
      </dgm:t>
    </dgm:pt>
    <dgm:pt modelId="{D6F5C432-9753-43FA-8B51-9C990D97E48C}" type="sibTrans" cxnId="{B3F822AC-875E-4D71-8425-9C80BDF40B60}">
      <dgm:prSet/>
      <dgm:spPr/>
      <dgm:t>
        <a:bodyPr/>
        <a:lstStyle/>
        <a:p>
          <a:endParaRPr lang="en-US"/>
        </a:p>
      </dgm:t>
    </dgm:pt>
    <dgm:pt modelId="{033C644C-B764-426C-BF7A-125F54C8D0C7}">
      <dgm:prSet/>
      <dgm:spPr/>
      <dgm:t>
        <a:bodyPr/>
        <a:lstStyle/>
        <a:p>
          <a:r>
            <a:rPr lang="en-IN" dirty="0"/>
            <a:t>Styled Components</a:t>
          </a:r>
          <a:endParaRPr lang="en-US" dirty="0"/>
        </a:p>
      </dgm:t>
    </dgm:pt>
    <dgm:pt modelId="{96455DE3-315A-4C52-AA0A-75EA423883D0}" type="parTrans" cxnId="{71C29F39-628C-481E-AD0F-B3994424D479}">
      <dgm:prSet/>
      <dgm:spPr/>
      <dgm:t>
        <a:bodyPr/>
        <a:lstStyle/>
        <a:p>
          <a:endParaRPr lang="en-US"/>
        </a:p>
      </dgm:t>
    </dgm:pt>
    <dgm:pt modelId="{1E3F0869-4FA6-4791-9D8D-50F643265605}" type="sibTrans" cxnId="{71C29F39-628C-481E-AD0F-B3994424D479}">
      <dgm:prSet/>
      <dgm:spPr/>
      <dgm:t>
        <a:bodyPr/>
        <a:lstStyle/>
        <a:p>
          <a:endParaRPr lang="en-US"/>
        </a:p>
      </dgm:t>
    </dgm:pt>
    <dgm:pt modelId="{4021A403-1EEC-4F59-B1E6-5646CD15C92B}">
      <dgm:prSet/>
      <dgm:spPr/>
      <dgm:t>
        <a:bodyPr/>
        <a:lstStyle/>
        <a:p>
          <a:r>
            <a:rPr lang="en-IN" dirty="0"/>
            <a:t>Firebase</a:t>
          </a:r>
          <a:endParaRPr lang="en-US" dirty="0"/>
        </a:p>
      </dgm:t>
    </dgm:pt>
    <dgm:pt modelId="{0263C066-FFAE-41B7-8C08-6E4FFB3EC762}" type="parTrans" cxnId="{86F1F81B-485C-4602-9DF0-364AC12872E0}">
      <dgm:prSet/>
      <dgm:spPr/>
      <dgm:t>
        <a:bodyPr/>
        <a:lstStyle/>
        <a:p>
          <a:endParaRPr lang="en-US"/>
        </a:p>
      </dgm:t>
    </dgm:pt>
    <dgm:pt modelId="{91C17A78-ED06-4C86-8354-201EAC5FFBBC}" type="sibTrans" cxnId="{86F1F81B-485C-4602-9DF0-364AC12872E0}">
      <dgm:prSet/>
      <dgm:spPr/>
      <dgm:t>
        <a:bodyPr/>
        <a:lstStyle/>
        <a:p>
          <a:endParaRPr lang="en-US"/>
        </a:p>
      </dgm:t>
    </dgm:pt>
    <dgm:pt modelId="{BABCB872-BB8B-41F2-A348-426E48AC1216}" type="pres">
      <dgm:prSet presAssocID="{017334AD-7BA3-40E6-BB32-9CEDA52E5A4D}" presName="diagram" presStyleCnt="0">
        <dgm:presLayoutVars>
          <dgm:dir/>
          <dgm:resizeHandles val="exact"/>
        </dgm:presLayoutVars>
      </dgm:prSet>
      <dgm:spPr/>
    </dgm:pt>
    <dgm:pt modelId="{A7497D21-0CB8-4A71-A508-954DDD468DBC}" type="pres">
      <dgm:prSet presAssocID="{2559B1E5-AC93-4474-A23C-E769D658611D}" presName="node" presStyleLbl="node1" presStyleIdx="0" presStyleCnt="6">
        <dgm:presLayoutVars>
          <dgm:bulletEnabled val="1"/>
        </dgm:presLayoutVars>
      </dgm:prSet>
      <dgm:spPr/>
    </dgm:pt>
    <dgm:pt modelId="{CB97A999-8FA2-493A-AC49-B67359D38EA6}" type="pres">
      <dgm:prSet presAssocID="{BB1A2A98-EEC8-4B23-8553-0FDC275A78A2}" presName="sibTrans" presStyleCnt="0"/>
      <dgm:spPr/>
    </dgm:pt>
    <dgm:pt modelId="{3CA935EB-33F9-4D11-B3A5-F6980855D4E7}" type="pres">
      <dgm:prSet presAssocID="{B3613087-BFF1-46B1-A2CE-1046EA97A5D3}" presName="node" presStyleLbl="node1" presStyleIdx="1" presStyleCnt="6">
        <dgm:presLayoutVars>
          <dgm:bulletEnabled val="1"/>
        </dgm:presLayoutVars>
      </dgm:prSet>
      <dgm:spPr/>
    </dgm:pt>
    <dgm:pt modelId="{0E1AF53E-8201-45A2-843B-0C6490976A4D}" type="pres">
      <dgm:prSet presAssocID="{5DD41E73-D697-4E07-92C6-A60EC2841580}" presName="sibTrans" presStyleCnt="0"/>
      <dgm:spPr/>
    </dgm:pt>
    <dgm:pt modelId="{402CC63E-E4A7-49CB-A225-D9D0BA9E913F}" type="pres">
      <dgm:prSet presAssocID="{C355586E-7202-4B79-B1EA-2DF1988E6E78}" presName="node" presStyleLbl="node1" presStyleIdx="2" presStyleCnt="6">
        <dgm:presLayoutVars>
          <dgm:bulletEnabled val="1"/>
        </dgm:presLayoutVars>
      </dgm:prSet>
      <dgm:spPr/>
    </dgm:pt>
    <dgm:pt modelId="{521DAF77-1076-4758-B7F3-4B00D110D070}" type="pres">
      <dgm:prSet presAssocID="{4E649425-574B-476C-A8F5-96536140EBC6}" presName="sibTrans" presStyleCnt="0"/>
      <dgm:spPr/>
    </dgm:pt>
    <dgm:pt modelId="{366D44D0-4F64-4E59-A042-211B47947A96}" type="pres">
      <dgm:prSet presAssocID="{C47F71D8-707D-4B16-A46D-6CA5E110166D}" presName="node" presStyleLbl="node1" presStyleIdx="3" presStyleCnt="6">
        <dgm:presLayoutVars>
          <dgm:bulletEnabled val="1"/>
        </dgm:presLayoutVars>
      </dgm:prSet>
      <dgm:spPr/>
    </dgm:pt>
    <dgm:pt modelId="{49C20B27-77C7-4469-A96F-2EB738806FED}" type="pres">
      <dgm:prSet presAssocID="{D6F5C432-9753-43FA-8B51-9C990D97E48C}" presName="sibTrans" presStyleCnt="0"/>
      <dgm:spPr/>
    </dgm:pt>
    <dgm:pt modelId="{A5F0BA42-769D-422E-901D-36926C72CFB8}" type="pres">
      <dgm:prSet presAssocID="{033C644C-B764-426C-BF7A-125F54C8D0C7}" presName="node" presStyleLbl="node1" presStyleIdx="4" presStyleCnt="6">
        <dgm:presLayoutVars>
          <dgm:bulletEnabled val="1"/>
        </dgm:presLayoutVars>
      </dgm:prSet>
      <dgm:spPr/>
    </dgm:pt>
    <dgm:pt modelId="{E3FCEF3A-90AD-4C15-B61E-4346DAE5FB7F}" type="pres">
      <dgm:prSet presAssocID="{1E3F0869-4FA6-4791-9D8D-50F643265605}" presName="sibTrans" presStyleCnt="0"/>
      <dgm:spPr/>
    </dgm:pt>
    <dgm:pt modelId="{B2DA09A1-C0F6-4010-A9CB-704512F4CB4F}" type="pres">
      <dgm:prSet presAssocID="{4021A403-1EEC-4F59-B1E6-5646CD15C92B}" presName="node" presStyleLbl="node1" presStyleIdx="5" presStyleCnt="6">
        <dgm:presLayoutVars>
          <dgm:bulletEnabled val="1"/>
        </dgm:presLayoutVars>
      </dgm:prSet>
      <dgm:spPr/>
    </dgm:pt>
  </dgm:ptLst>
  <dgm:cxnLst>
    <dgm:cxn modelId="{D213050A-4566-46BA-A680-18D0AA71A73B}" type="presOf" srcId="{017334AD-7BA3-40E6-BB32-9CEDA52E5A4D}" destId="{BABCB872-BB8B-41F2-A348-426E48AC1216}" srcOrd="0" destOrd="0" presId="urn:microsoft.com/office/officeart/2005/8/layout/default"/>
    <dgm:cxn modelId="{3F6EC90C-C33A-46A9-8F88-DB700A7E259A}" type="presOf" srcId="{C355586E-7202-4B79-B1EA-2DF1988E6E78}" destId="{402CC63E-E4A7-49CB-A225-D9D0BA9E913F}" srcOrd="0" destOrd="0" presId="urn:microsoft.com/office/officeart/2005/8/layout/default"/>
    <dgm:cxn modelId="{4B7A4C0F-A297-45CC-A53F-1C7A18B23A5F}" type="presOf" srcId="{B3613087-BFF1-46B1-A2CE-1046EA97A5D3}" destId="{3CA935EB-33F9-4D11-B3A5-F6980855D4E7}" srcOrd="0" destOrd="0" presId="urn:microsoft.com/office/officeart/2005/8/layout/default"/>
    <dgm:cxn modelId="{86F1F81B-485C-4602-9DF0-364AC12872E0}" srcId="{017334AD-7BA3-40E6-BB32-9CEDA52E5A4D}" destId="{4021A403-1EEC-4F59-B1E6-5646CD15C92B}" srcOrd="5" destOrd="0" parTransId="{0263C066-FFAE-41B7-8C08-6E4FFB3EC762}" sibTransId="{91C17A78-ED06-4C86-8354-201EAC5FFBBC}"/>
    <dgm:cxn modelId="{71C29F39-628C-481E-AD0F-B3994424D479}" srcId="{017334AD-7BA3-40E6-BB32-9CEDA52E5A4D}" destId="{033C644C-B764-426C-BF7A-125F54C8D0C7}" srcOrd="4" destOrd="0" parTransId="{96455DE3-315A-4C52-AA0A-75EA423883D0}" sibTransId="{1E3F0869-4FA6-4791-9D8D-50F643265605}"/>
    <dgm:cxn modelId="{B06DCD3D-3A2A-405D-B299-DF71A56671C6}" srcId="{017334AD-7BA3-40E6-BB32-9CEDA52E5A4D}" destId="{B3613087-BFF1-46B1-A2CE-1046EA97A5D3}" srcOrd="1" destOrd="0" parTransId="{4B00A9B4-9D99-4913-A53C-8392DBD23D67}" sibTransId="{5DD41E73-D697-4E07-92C6-A60EC2841580}"/>
    <dgm:cxn modelId="{E4DADD5E-B849-4161-A78B-E65CAA3E2D73}" type="presOf" srcId="{033C644C-B764-426C-BF7A-125F54C8D0C7}" destId="{A5F0BA42-769D-422E-901D-36926C72CFB8}" srcOrd="0" destOrd="0" presId="urn:microsoft.com/office/officeart/2005/8/layout/default"/>
    <dgm:cxn modelId="{B4A79598-034C-44A9-ABAA-86147836D045}" srcId="{017334AD-7BA3-40E6-BB32-9CEDA52E5A4D}" destId="{C355586E-7202-4B79-B1EA-2DF1988E6E78}" srcOrd="2" destOrd="0" parTransId="{CF503A47-F81D-4878-9AD9-915EE570C4CB}" sibTransId="{4E649425-574B-476C-A8F5-96536140EBC6}"/>
    <dgm:cxn modelId="{CC4C4CA4-0E0B-4FC5-B8B9-D508E368DDC3}" type="presOf" srcId="{2559B1E5-AC93-4474-A23C-E769D658611D}" destId="{A7497D21-0CB8-4A71-A508-954DDD468DBC}" srcOrd="0" destOrd="0" presId="urn:microsoft.com/office/officeart/2005/8/layout/default"/>
    <dgm:cxn modelId="{B3F822AC-875E-4D71-8425-9C80BDF40B60}" srcId="{017334AD-7BA3-40E6-BB32-9CEDA52E5A4D}" destId="{C47F71D8-707D-4B16-A46D-6CA5E110166D}" srcOrd="3" destOrd="0" parTransId="{0532590C-22A4-49F3-B4BC-60F2ACFE7383}" sibTransId="{D6F5C432-9753-43FA-8B51-9C990D97E48C}"/>
    <dgm:cxn modelId="{1538F5DC-5E6B-4426-9850-08B764648BB2}" type="presOf" srcId="{4021A403-1EEC-4F59-B1E6-5646CD15C92B}" destId="{B2DA09A1-C0F6-4010-A9CB-704512F4CB4F}" srcOrd="0" destOrd="0" presId="urn:microsoft.com/office/officeart/2005/8/layout/default"/>
    <dgm:cxn modelId="{9CF10CF4-0737-4439-A463-220341A11F10}" type="presOf" srcId="{C47F71D8-707D-4B16-A46D-6CA5E110166D}" destId="{366D44D0-4F64-4E59-A042-211B47947A96}" srcOrd="0" destOrd="0" presId="urn:microsoft.com/office/officeart/2005/8/layout/default"/>
    <dgm:cxn modelId="{DEC0E7F6-C200-4A1B-B71C-D275AECED406}" srcId="{017334AD-7BA3-40E6-BB32-9CEDA52E5A4D}" destId="{2559B1E5-AC93-4474-A23C-E769D658611D}" srcOrd="0" destOrd="0" parTransId="{4009B42A-9B73-448E-B897-E0096087E616}" sibTransId="{BB1A2A98-EEC8-4B23-8553-0FDC275A78A2}"/>
    <dgm:cxn modelId="{E9E00478-8360-4C55-A765-75582AF61173}" type="presParOf" srcId="{BABCB872-BB8B-41F2-A348-426E48AC1216}" destId="{A7497D21-0CB8-4A71-A508-954DDD468DBC}" srcOrd="0" destOrd="0" presId="urn:microsoft.com/office/officeart/2005/8/layout/default"/>
    <dgm:cxn modelId="{A156897A-2616-4640-8568-0CD44E5FBF8D}" type="presParOf" srcId="{BABCB872-BB8B-41F2-A348-426E48AC1216}" destId="{CB97A999-8FA2-493A-AC49-B67359D38EA6}" srcOrd="1" destOrd="0" presId="urn:microsoft.com/office/officeart/2005/8/layout/default"/>
    <dgm:cxn modelId="{F5D348DF-8736-4324-BF8D-E0430F6060B8}" type="presParOf" srcId="{BABCB872-BB8B-41F2-A348-426E48AC1216}" destId="{3CA935EB-33F9-4D11-B3A5-F6980855D4E7}" srcOrd="2" destOrd="0" presId="urn:microsoft.com/office/officeart/2005/8/layout/default"/>
    <dgm:cxn modelId="{A465C600-D140-483D-9010-476DCA48A091}" type="presParOf" srcId="{BABCB872-BB8B-41F2-A348-426E48AC1216}" destId="{0E1AF53E-8201-45A2-843B-0C6490976A4D}" srcOrd="3" destOrd="0" presId="urn:microsoft.com/office/officeart/2005/8/layout/default"/>
    <dgm:cxn modelId="{425DF69E-7401-4BF6-843F-1F754AF2852B}" type="presParOf" srcId="{BABCB872-BB8B-41F2-A348-426E48AC1216}" destId="{402CC63E-E4A7-49CB-A225-D9D0BA9E913F}" srcOrd="4" destOrd="0" presId="urn:microsoft.com/office/officeart/2005/8/layout/default"/>
    <dgm:cxn modelId="{BBC0AA70-7ABA-4F78-A981-5F3B7F27B1D7}" type="presParOf" srcId="{BABCB872-BB8B-41F2-A348-426E48AC1216}" destId="{521DAF77-1076-4758-B7F3-4B00D110D070}" srcOrd="5" destOrd="0" presId="urn:microsoft.com/office/officeart/2005/8/layout/default"/>
    <dgm:cxn modelId="{018220A0-7C65-46A5-B973-20F6D912629C}" type="presParOf" srcId="{BABCB872-BB8B-41F2-A348-426E48AC1216}" destId="{366D44D0-4F64-4E59-A042-211B47947A96}" srcOrd="6" destOrd="0" presId="urn:microsoft.com/office/officeart/2005/8/layout/default"/>
    <dgm:cxn modelId="{E54166E8-C374-4683-86D8-B7B8DFD62D24}" type="presParOf" srcId="{BABCB872-BB8B-41F2-A348-426E48AC1216}" destId="{49C20B27-77C7-4469-A96F-2EB738806FED}" srcOrd="7" destOrd="0" presId="urn:microsoft.com/office/officeart/2005/8/layout/default"/>
    <dgm:cxn modelId="{2F58DB5C-9F12-448D-9691-1FBA9A4FD10E}" type="presParOf" srcId="{BABCB872-BB8B-41F2-A348-426E48AC1216}" destId="{A5F0BA42-769D-422E-901D-36926C72CFB8}" srcOrd="8" destOrd="0" presId="urn:microsoft.com/office/officeart/2005/8/layout/default"/>
    <dgm:cxn modelId="{D0E94B53-F7A0-493D-920E-3B4B5D6FD1F6}" type="presParOf" srcId="{BABCB872-BB8B-41F2-A348-426E48AC1216}" destId="{E3FCEF3A-90AD-4C15-B61E-4346DAE5FB7F}" srcOrd="9" destOrd="0" presId="urn:microsoft.com/office/officeart/2005/8/layout/default"/>
    <dgm:cxn modelId="{868DC7FC-66D5-41AA-B43B-D13A5A7FBFF4}" type="presParOf" srcId="{BABCB872-BB8B-41F2-A348-426E48AC1216}" destId="{B2DA09A1-C0F6-4010-A9CB-704512F4CB4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45C7A-71EF-4A0E-AF04-296C2CBC101F}">
      <dsp:nvSpPr>
        <dsp:cNvPr id="0" name=""/>
        <dsp:cNvSpPr/>
      </dsp:nvSpPr>
      <dsp:spPr>
        <a:xfrm>
          <a:off x="0" y="9743"/>
          <a:ext cx="4971603" cy="561599"/>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Title of the Project</a:t>
          </a:r>
          <a:endParaRPr lang="en-US" sz="2400" kern="1200" dirty="0"/>
        </a:p>
      </dsp:txBody>
      <dsp:txXfrm>
        <a:off x="27415" y="37158"/>
        <a:ext cx="4916773" cy="506769"/>
      </dsp:txXfrm>
    </dsp:sp>
    <dsp:sp modelId="{6E497D7D-F2D4-4050-ACEE-68A2B2178E7F}">
      <dsp:nvSpPr>
        <dsp:cNvPr id="0" name=""/>
        <dsp:cNvSpPr/>
      </dsp:nvSpPr>
      <dsp:spPr>
        <a:xfrm>
          <a:off x="0" y="640463"/>
          <a:ext cx="4971603" cy="561599"/>
        </a:xfrm>
        <a:prstGeom prst="roundRect">
          <a:avLst/>
        </a:prstGeom>
        <a:gradFill rotWithShape="0">
          <a:gsLst>
            <a:gs pos="0">
              <a:schemeClr val="accent2">
                <a:hueOff val="-542490"/>
                <a:satOff val="-331"/>
                <a:lumOff val="1294"/>
                <a:alphaOff val="0"/>
                <a:tint val="96000"/>
                <a:lumMod val="100000"/>
              </a:schemeClr>
            </a:gs>
            <a:gs pos="78000">
              <a:schemeClr val="accent2">
                <a:hueOff val="-542490"/>
                <a:satOff val="-331"/>
                <a:lumOff val="129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Problem Definition</a:t>
          </a:r>
          <a:endParaRPr lang="en-US" sz="2400" kern="1200" dirty="0"/>
        </a:p>
      </dsp:txBody>
      <dsp:txXfrm>
        <a:off x="27415" y="667878"/>
        <a:ext cx="4916773" cy="506769"/>
      </dsp:txXfrm>
    </dsp:sp>
    <dsp:sp modelId="{7A82B4A5-AD55-4958-805D-00F5897BCB9F}">
      <dsp:nvSpPr>
        <dsp:cNvPr id="0" name=""/>
        <dsp:cNvSpPr/>
      </dsp:nvSpPr>
      <dsp:spPr>
        <a:xfrm>
          <a:off x="0" y="1271183"/>
          <a:ext cx="4971603" cy="561599"/>
        </a:xfrm>
        <a:prstGeom prst="roundRect">
          <a:avLst/>
        </a:prstGeom>
        <a:gradFill rotWithShape="0">
          <a:gsLst>
            <a:gs pos="0">
              <a:schemeClr val="accent2">
                <a:hueOff val="-1084980"/>
                <a:satOff val="-662"/>
                <a:lumOff val="2588"/>
                <a:alphaOff val="0"/>
                <a:tint val="96000"/>
                <a:lumMod val="100000"/>
              </a:schemeClr>
            </a:gs>
            <a:gs pos="78000">
              <a:schemeClr val="accent2">
                <a:hueOff val="-1084980"/>
                <a:satOff val="-662"/>
                <a:lumOff val="2588"/>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Objectives</a:t>
          </a:r>
          <a:endParaRPr lang="en-US" sz="2400" kern="1200" dirty="0"/>
        </a:p>
      </dsp:txBody>
      <dsp:txXfrm>
        <a:off x="27415" y="1298598"/>
        <a:ext cx="4916773" cy="506769"/>
      </dsp:txXfrm>
    </dsp:sp>
    <dsp:sp modelId="{C7C6B085-999B-4DAA-8FB9-7101A7143201}">
      <dsp:nvSpPr>
        <dsp:cNvPr id="0" name=""/>
        <dsp:cNvSpPr/>
      </dsp:nvSpPr>
      <dsp:spPr>
        <a:xfrm>
          <a:off x="0" y="1901903"/>
          <a:ext cx="4971603" cy="561599"/>
        </a:xfrm>
        <a:prstGeom prst="roundRect">
          <a:avLst/>
        </a:prstGeom>
        <a:gradFill rotWithShape="0">
          <a:gsLst>
            <a:gs pos="0">
              <a:schemeClr val="accent2">
                <a:hueOff val="-1627470"/>
                <a:satOff val="-994"/>
                <a:lumOff val="3883"/>
                <a:alphaOff val="0"/>
                <a:tint val="96000"/>
                <a:lumMod val="100000"/>
              </a:schemeClr>
            </a:gs>
            <a:gs pos="78000">
              <a:schemeClr val="accent2">
                <a:hueOff val="-1627470"/>
                <a:satOff val="-994"/>
                <a:lumOff val="3883"/>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Technology Stack</a:t>
          </a:r>
          <a:endParaRPr lang="en-US" sz="2400" kern="1200" dirty="0"/>
        </a:p>
      </dsp:txBody>
      <dsp:txXfrm>
        <a:off x="27415" y="1929318"/>
        <a:ext cx="4916773" cy="506769"/>
      </dsp:txXfrm>
    </dsp:sp>
    <dsp:sp modelId="{51658CDB-78A2-4807-AC1F-67F819D197C7}">
      <dsp:nvSpPr>
        <dsp:cNvPr id="0" name=""/>
        <dsp:cNvSpPr/>
      </dsp:nvSpPr>
      <dsp:spPr>
        <a:xfrm>
          <a:off x="0" y="2532623"/>
          <a:ext cx="4971603" cy="561599"/>
        </a:xfrm>
        <a:prstGeom prst="roundRect">
          <a:avLst/>
        </a:prstGeom>
        <a:gradFill rotWithShape="0">
          <a:gsLst>
            <a:gs pos="0">
              <a:schemeClr val="accent2">
                <a:hueOff val="-2169960"/>
                <a:satOff val="-1325"/>
                <a:lumOff val="5177"/>
                <a:alphaOff val="0"/>
                <a:tint val="96000"/>
                <a:lumMod val="100000"/>
              </a:schemeClr>
            </a:gs>
            <a:gs pos="78000">
              <a:schemeClr val="accent2">
                <a:hueOff val="-2169960"/>
                <a:satOff val="-1325"/>
                <a:lumOff val="517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Flowchart</a:t>
          </a:r>
          <a:endParaRPr lang="en-US" sz="2400" kern="1200" dirty="0"/>
        </a:p>
      </dsp:txBody>
      <dsp:txXfrm>
        <a:off x="27415" y="2560038"/>
        <a:ext cx="4916773" cy="506769"/>
      </dsp:txXfrm>
    </dsp:sp>
    <dsp:sp modelId="{F3DD8B7E-56A7-4E69-B8D3-4AC03C207FA7}">
      <dsp:nvSpPr>
        <dsp:cNvPr id="0" name=""/>
        <dsp:cNvSpPr/>
      </dsp:nvSpPr>
      <dsp:spPr>
        <a:xfrm>
          <a:off x="0" y="3163343"/>
          <a:ext cx="4971603" cy="561599"/>
        </a:xfrm>
        <a:prstGeom prst="roundRect">
          <a:avLst/>
        </a:prstGeom>
        <a:gradFill rotWithShape="0">
          <a:gsLst>
            <a:gs pos="0">
              <a:schemeClr val="accent2">
                <a:hueOff val="-2712450"/>
                <a:satOff val="-1656"/>
                <a:lumOff val="6471"/>
                <a:alphaOff val="0"/>
                <a:tint val="96000"/>
                <a:lumMod val="100000"/>
              </a:schemeClr>
            </a:gs>
            <a:gs pos="78000">
              <a:schemeClr val="accent2">
                <a:hueOff val="-2712450"/>
                <a:satOff val="-1656"/>
                <a:lumOff val="6471"/>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Project Execution</a:t>
          </a:r>
          <a:endParaRPr lang="en-US" sz="2400" kern="1200" dirty="0"/>
        </a:p>
      </dsp:txBody>
      <dsp:txXfrm>
        <a:off x="27415" y="3190758"/>
        <a:ext cx="4916773" cy="5067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2FCE06-5124-4289-9EB9-0725A11955C1}">
      <dsp:nvSpPr>
        <dsp:cNvPr id="0" name=""/>
        <dsp:cNvSpPr/>
      </dsp:nvSpPr>
      <dsp:spPr>
        <a:xfrm>
          <a:off x="0" y="22717"/>
          <a:ext cx="7213600" cy="57037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Develop CITYSERVICES Android Application for the USER.</a:t>
          </a:r>
          <a:endParaRPr lang="en-US" sz="1500" kern="1200" dirty="0"/>
        </a:p>
      </dsp:txBody>
      <dsp:txXfrm>
        <a:off x="27843" y="50560"/>
        <a:ext cx="7157914" cy="514689"/>
      </dsp:txXfrm>
    </dsp:sp>
    <dsp:sp modelId="{D72375BD-2100-4711-82FB-803DB4AEF927}">
      <dsp:nvSpPr>
        <dsp:cNvPr id="0" name=""/>
        <dsp:cNvSpPr/>
      </dsp:nvSpPr>
      <dsp:spPr>
        <a:xfrm>
          <a:off x="0" y="636292"/>
          <a:ext cx="7213600" cy="570375"/>
        </a:xfrm>
        <a:prstGeom prst="roundRect">
          <a:avLst/>
        </a:prstGeom>
        <a:solidFill>
          <a:schemeClr val="accent5">
            <a:hueOff val="-653972"/>
            <a:satOff val="3891"/>
            <a:lumOff val="1568"/>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Aggregation of service provider (housekeepers, electrician, Beautician, etc) details at one place.</a:t>
          </a:r>
          <a:endParaRPr lang="en-US" sz="1500" kern="1200" dirty="0"/>
        </a:p>
      </dsp:txBody>
      <dsp:txXfrm>
        <a:off x="27843" y="664135"/>
        <a:ext cx="7157914" cy="514689"/>
      </dsp:txXfrm>
    </dsp:sp>
    <dsp:sp modelId="{6E097D1B-E7CE-4A82-A5FC-F72CCE29D0D3}">
      <dsp:nvSpPr>
        <dsp:cNvPr id="0" name=""/>
        <dsp:cNvSpPr/>
      </dsp:nvSpPr>
      <dsp:spPr>
        <a:xfrm>
          <a:off x="0" y="1249868"/>
          <a:ext cx="7213600" cy="570375"/>
        </a:xfrm>
        <a:prstGeom prst="roundRect">
          <a:avLst/>
        </a:prstGeom>
        <a:solidFill>
          <a:schemeClr val="accent5">
            <a:hueOff val="-1307943"/>
            <a:satOff val="7781"/>
            <a:lumOff val="313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Book professional for services, conformation mail, etc </a:t>
          </a:r>
          <a:endParaRPr lang="en-US" sz="1500" kern="1200" dirty="0"/>
        </a:p>
      </dsp:txBody>
      <dsp:txXfrm>
        <a:off x="27843" y="1277711"/>
        <a:ext cx="7157914" cy="514689"/>
      </dsp:txXfrm>
    </dsp:sp>
    <dsp:sp modelId="{0F12BF1C-D5FF-4280-B8C1-1E3EC14ECAF7}">
      <dsp:nvSpPr>
        <dsp:cNvPr id="0" name=""/>
        <dsp:cNvSpPr/>
      </dsp:nvSpPr>
      <dsp:spPr>
        <a:xfrm>
          <a:off x="0" y="1863443"/>
          <a:ext cx="7213600" cy="570375"/>
        </a:xfrm>
        <a:prstGeom prst="roundRect">
          <a:avLst/>
        </a:prstGeom>
        <a:solidFill>
          <a:schemeClr val="accent5">
            <a:hueOff val="-1961915"/>
            <a:satOff val="11672"/>
            <a:lumOff val="4705"/>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IN" sz="1500" kern="1200" dirty="0"/>
            <a:t>Review and Rating of service providers by customers.</a:t>
          </a:r>
          <a:endParaRPr lang="en-US" sz="1500" kern="1200" dirty="0"/>
        </a:p>
      </dsp:txBody>
      <dsp:txXfrm>
        <a:off x="27843" y="1891286"/>
        <a:ext cx="7157914" cy="514689"/>
      </dsp:txXfrm>
    </dsp:sp>
    <dsp:sp modelId="{E6110F8B-3D68-4FE3-ACA1-55D9BB353288}">
      <dsp:nvSpPr>
        <dsp:cNvPr id="0" name=""/>
        <dsp:cNvSpPr/>
      </dsp:nvSpPr>
      <dsp:spPr>
        <a:xfrm>
          <a:off x="0" y="2477018"/>
          <a:ext cx="7213600" cy="570375"/>
        </a:xfrm>
        <a:prstGeom prst="roundRect">
          <a:avLst/>
        </a:prstGeom>
        <a:solidFill>
          <a:schemeClr val="accent5">
            <a:hueOff val="-2615887"/>
            <a:satOff val="15563"/>
            <a:lumOff val="6274"/>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rtl="0">
            <a:lnSpc>
              <a:spcPct val="90000"/>
            </a:lnSpc>
            <a:spcBef>
              <a:spcPct val="0"/>
            </a:spcBef>
            <a:spcAft>
              <a:spcPct val="35000"/>
            </a:spcAft>
            <a:buNone/>
          </a:pPr>
          <a:r>
            <a:rPr lang="en-IN" sz="1500" kern="1200" dirty="0"/>
            <a:t>Advertisement of</a:t>
          </a:r>
          <a:r>
            <a:rPr lang="en-IN" sz="1500" kern="1200" dirty="0">
              <a:latin typeface="Trebuchet MS" panose="020B0603020202020204"/>
            </a:rPr>
            <a:t> Services </a:t>
          </a:r>
          <a:r>
            <a:rPr lang="en-IN" sz="1500" kern="1200" dirty="0"/>
            <a:t>(For the generation of revenue)</a:t>
          </a:r>
          <a:endParaRPr lang="en-US" sz="1500" kern="1200" dirty="0"/>
        </a:p>
      </dsp:txBody>
      <dsp:txXfrm>
        <a:off x="27843" y="2504861"/>
        <a:ext cx="7157914" cy="5146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97D21-0CB8-4A71-A508-954DDD468DBC}">
      <dsp:nvSpPr>
        <dsp:cNvPr id="0" name=""/>
        <dsp:cNvSpPr/>
      </dsp:nvSpPr>
      <dsp:spPr>
        <a:xfrm>
          <a:off x="0" y="69792"/>
          <a:ext cx="2254250" cy="1352550"/>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latin typeface="Trebuchet MS" panose="020B0603020202020204"/>
            </a:rPr>
            <a:t>ReactNative</a:t>
          </a:r>
          <a:endParaRPr lang="en-IN" sz="2900" kern="1200" dirty="0"/>
        </a:p>
      </dsp:txBody>
      <dsp:txXfrm>
        <a:off x="0" y="69792"/>
        <a:ext cx="2254250" cy="1352550"/>
      </dsp:txXfrm>
    </dsp:sp>
    <dsp:sp modelId="{3CA935EB-33F9-4D11-B3A5-F6980855D4E7}">
      <dsp:nvSpPr>
        <dsp:cNvPr id="0" name=""/>
        <dsp:cNvSpPr/>
      </dsp:nvSpPr>
      <dsp:spPr>
        <a:xfrm>
          <a:off x="2479675" y="69792"/>
          <a:ext cx="2254250" cy="1352550"/>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Nodejs</a:t>
          </a:r>
          <a:endParaRPr lang="en-US" sz="2900" kern="1200" dirty="0"/>
        </a:p>
      </dsp:txBody>
      <dsp:txXfrm>
        <a:off x="2479675" y="69792"/>
        <a:ext cx="2254250" cy="1352550"/>
      </dsp:txXfrm>
    </dsp:sp>
    <dsp:sp modelId="{402CC63E-E4A7-49CB-A225-D9D0BA9E913F}">
      <dsp:nvSpPr>
        <dsp:cNvPr id="0" name=""/>
        <dsp:cNvSpPr/>
      </dsp:nvSpPr>
      <dsp:spPr>
        <a:xfrm>
          <a:off x="4959349" y="69792"/>
          <a:ext cx="2254250" cy="1352550"/>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Express</a:t>
          </a:r>
          <a:endParaRPr lang="en-US" sz="2900" kern="1200" dirty="0"/>
        </a:p>
      </dsp:txBody>
      <dsp:txXfrm>
        <a:off x="4959349" y="69792"/>
        <a:ext cx="2254250" cy="1352550"/>
      </dsp:txXfrm>
    </dsp:sp>
    <dsp:sp modelId="{366D44D0-4F64-4E59-A042-211B47947A96}">
      <dsp:nvSpPr>
        <dsp:cNvPr id="0" name=""/>
        <dsp:cNvSpPr/>
      </dsp:nvSpPr>
      <dsp:spPr>
        <a:xfrm>
          <a:off x="0" y="1647768"/>
          <a:ext cx="2254250" cy="1352550"/>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(API's)</a:t>
          </a:r>
          <a:endParaRPr lang="en-US" sz="2900" kern="1200" dirty="0"/>
        </a:p>
      </dsp:txBody>
      <dsp:txXfrm>
        <a:off x="0" y="1647768"/>
        <a:ext cx="2254250" cy="1352550"/>
      </dsp:txXfrm>
    </dsp:sp>
    <dsp:sp modelId="{A5F0BA42-769D-422E-901D-36926C72CFB8}">
      <dsp:nvSpPr>
        <dsp:cNvPr id="0" name=""/>
        <dsp:cNvSpPr/>
      </dsp:nvSpPr>
      <dsp:spPr>
        <a:xfrm>
          <a:off x="2479674" y="1647767"/>
          <a:ext cx="2254250" cy="1352550"/>
        </a:xfrm>
        <a:prstGeom prst="rect">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Styled Components</a:t>
          </a:r>
          <a:endParaRPr lang="en-US" sz="2900" kern="1200" dirty="0"/>
        </a:p>
      </dsp:txBody>
      <dsp:txXfrm>
        <a:off x="2479674" y="1647767"/>
        <a:ext cx="2254250" cy="1352550"/>
      </dsp:txXfrm>
    </dsp:sp>
    <dsp:sp modelId="{B2DA09A1-C0F6-4010-A9CB-704512F4CB4F}">
      <dsp:nvSpPr>
        <dsp:cNvPr id="0" name=""/>
        <dsp:cNvSpPr/>
      </dsp:nvSpPr>
      <dsp:spPr>
        <a:xfrm>
          <a:off x="4959349" y="1647767"/>
          <a:ext cx="2254250" cy="1352550"/>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IN" sz="2900" kern="1200" dirty="0"/>
            <a:t>Firebase</a:t>
          </a:r>
          <a:endParaRPr lang="en-US" sz="2900" kern="1200" dirty="0"/>
        </a:p>
      </dsp:txBody>
      <dsp:txXfrm>
        <a:off x="4959349" y="1647767"/>
        <a:ext cx="2254250" cy="13525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96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52652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7822" b="0" cap="none"/>
            </a:lvl1pPr>
          </a:lstStyle>
          <a:p>
            <a:r>
              <a:rPr lang="en-US" dirty="0"/>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86946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dirty="0"/>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2844">
                <a:solidFill>
                  <a:schemeClr val="tx1">
                    <a:lumMod val="50000"/>
                    <a:lumOff val="50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49976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7822" b="0" cap="none"/>
            </a:lvl1pPr>
          </a:lstStyle>
          <a:p>
            <a:r>
              <a:rPr lang="en-US" dirty="0"/>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22915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dirty="0"/>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tx1">
                    <a:lumMod val="75000"/>
                    <a:lumOff val="25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48477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7822" b="0" cap="none"/>
            </a:lvl1pPr>
          </a:lstStyle>
          <a:p>
            <a:r>
              <a:rPr lang="en-US" dirty="0"/>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accent1"/>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64148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50899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44239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2A54C80-263E-416B-A8E0-580EDEADCBDC}"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756172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7111" b="0" cap="none"/>
            </a:lvl1pPr>
          </a:lstStyle>
          <a:p>
            <a:r>
              <a:rPr lang="en-US" dirty="0"/>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3556">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467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2A54C80-263E-416B-A8E0-580EDEADCBDC}"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119092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03395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23740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85678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3556"/>
            </a:lvl1pPr>
          </a:lstStyle>
          <a:p>
            <a:r>
              <a:rPr lang="en-US" dirty="0"/>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2489"/>
            </a:lvl1pPr>
            <a:lvl2pPr marL="812567" indent="0">
              <a:buNone/>
              <a:defRPr sz="2489"/>
            </a:lvl2pPr>
            <a:lvl3pPr marL="1625133" indent="0">
              <a:buNone/>
              <a:defRPr sz="2133"/>
            </a:lvl3pPr>
            <a:lvl4pPr marL="2437700" indent="0">
              <a:buNone/>
              <a:defRPr sz="1778"/>
            </a:lvl4pPr>
            <a:lvl5pPr marL="3250265" indent="0">
              <a:buNone/>
              <a:defRPr sz="1778"/>
            </a:lvl5pPr>
            <a:lvl6pPr marL="4062831" indent="0">
              <a:buNone/>
              <a:defRPr sz="1778"/>
            </a:lvl6pPr>
            <a:lvl7pPr marL="4875398" indent="0">
              <a:buNone/>
              <a:defRPr sz="1778"/>
            </a:lvl7pPr>
            <a:lvl8pPr marL="5687964" indent="0">
              <a:buNone/>
              <a:defRPr sz="1778"/>
            </a:lvl8pPr>
            <a:lvl9pPr marL="650053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2178937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4267" b="0"/>
            </a:lvl1pPr>
          </a:lstStyle>
          <a:p>
            <a:r>
              <a:rPr lang="en-US" dirty="0"/>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2133"/>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dirty="0"/>
              <a:t>Click to 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4/22/2022</a:t>
            </a:fld>
            <a:endParaRPr lang="en-US" dirty="0"/>
          </a:p>
        </p:txBody>
      </p:sp>
    </p:spTree>
    <p:extLst>
      <p:ext uri="{BB962C8B-B14F-4D97-AF65-F5344CB8AC3E}">
        <p14:creationId xmlns:p14="http://schemas.microsoft.com/office/powerpoint/2010/main" val="1836894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1600">
                <a:solidFill>
                  <a:schemeClr val="tx1">
                    <a:tint val="75000"/>
                  </a:schemeClr>
                </a:solidFill>
              </a:defRPr>
            </a:lvl1pPr>
          </a:lstStyle>
          <a:p>
            <a:fld id="{B61BEF0D-F0BB-DE4B-95CE-6DB70DBA9567}" type="datetimeFigureOut">
              <a:rPr lang="en-US" dirty="0"/>
              <a:pPr/>
              <a:t>4/22/2022</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56849148"/>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0300" y="1183599"/>
            <a:ext cx="3251601" cy="2156651"/>
          </a:xfrm>
        </p:spPr>
        <p:txBody>
          <a:bodyPr>
            <a:normAutofit/>
          </a:bodyPr>
          <a:lstStyle/>
          <a:p>
            <a:pPr>
              <a:lnSpc>
                <a:spcPct val="90000"/>
              </a:lnSpc>
            </a:pPr>
            <a:r>
              <a:rPr lang="en-US" sz="5300"/>
              <a:t>Final Year Project</a:t>
            </a:r>
          </a:p>
        </p:txBody>
      </p:sp>
      <p:pic>
        <p:nvPicPr>
          <p:cNvPr id="6" name="Graphic 6" descr="Backlog">
            <a:extLst>
              <a:ext uri="{FF2B5EF4-FFF2-40B4-BE49-F238E27FC236}">
                <a16:creationId xmlns:a16="http://schemas.microsoft.com/office/drawing/2014/main" id="{D9A5D313-45C9-EE02-7542-1AD8D0CD16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71998" y="1443031"/>
            <a:ext cx="2460460" cy="2460460"/>
          </a:xfrm>
          <a:prstGeom prst="rect">
            <a:avLst/>
          </a:prstGeom>
        </p:spPr>
      </p:pic>
      <p:sp>
        <p:nvSpPr>
          <p:cNvPr id="3" name="Subtitle 2"/>
          <p:cNvSpPr>
            <a:spLocks noGrp="1"/>
          </p:cNvSpPr>
          <p:nvPr>
            <p:ph type="subTitle" idx="1"/>
          </p:nvPr>
        </p:nvSpPr>
        <p:spPr>
          <a:xfrm>
            <a:off x="4889627" y="5497209"/>
            <a:ext cx="3224749" cy="653282"/>
          </a:xfrm>
        </p:spPr>
        <p:txBody>
          <a:bodyPr>
            <a:normAutofit/>
          </a:bodyPr>
          <a:lstStyle/>
          <a:p>
            <a:pPr algn="l"/>
            <a:endParaRPr lang="en-US"/>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9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2863850"/>
            <a:ext cx="3337719" cy="2279650"/>
          </a:xfrm>
          <a:prstGeom prst="triangle">
            <a:avLst>
              <a:gd name="adj" fmla="val 100000"/>
            </a:avLst>
          </a:prstGeom>
          <a:solidFill>
            <a:schemeClr val="accent1">
              <a:lumMod val="75000"/>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51435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960761" y="5663452"/>
            <a:ext cx="5825202" cy="822675"/>
          </a:xfrm>
        </p:spPr>
        <p:txBody>
          <a:bodyPr>
            <a:normAutofit/>
          </a:bodyPr>
          <a:lstStyle/>
          <a:p>
            <a:endParaRPr lang="en-IN"/>
          </a:p>
        </p:txBody>
      </p:sp>
      <p:sp>
        <p:nvSpPr>
          <p:cNvPr id="2" name="Title 1"/>
          <p:cNvSpPr>
            <a:spLocks noGrp="1"/>
          </p:cNvSpPr>
          <p:nvPr>
            <p:ph type="ctrTitle"/>
          </p:nvPr>
        </p:nvSpPr>
        <p:spPr>
          <a:xfrm>
            <a:off x="1442839" y="1583532"/>
            <a:ext cx="5191195" cy="1990377"/>
          </a:xfrm>
        </p:spPr>
        <p:txBody>
          <a:bodyPr>
            <a:normAutofit/>
          </a:bodyPr>
          <a:lstStyle/>
          <a:p>
            <a:pPr algn="ctr">
              <a:lnSpc>
                <a:spcPct val="90000"/>
              </a:lnSpc>
            </a:pPr>
            <a:r>
              <a:rPr lang="en-IN" sz="6700" dirty="0"/>
              <a:t>City Services User App</a:t>
            </a:r>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51435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39212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51A95-A498-098D-BE98-A0C1D0747A80}"/>
              </a:ext>
            </a:extLst>
          </p:cNvPr>
          <p:cNvSpPr>
            <a:spLocks noGrp="1"/>
          </p:cNvSpPr>
          <p:nvPr>
            <p:ph type="title"/>
          </p:nvPr>
        </p:nvSpPr>
        <p:spPr>
          <a:xfrm>
            <a:off x="3000376" y="-1525191"/>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8" descr="Logo, company name&#10;&#10;Description automatically generated">
            <a:extLst>
              <a:ext uri="{FF2B5EF4-FFF2-40B4-BE49-F238E27FC236}">
                <a16:creationId xmlns:a16="http://schemas.microsoft.com/office/drawing/2014/main" id="{C0F5BA39-8B02-8158-830D-1B25C37C3CBF}"/>
              </a:ext>
            </a:extLst>
          </p:cNvPr>
          <p:cNvPicPr>
            <a:picLocks noGrp="1" noChangeAspect="1"/>
          </p:cNvPicPr>
          <p:nvPr>
            <p:ph idx="1"/>
          </p:nvPr>
        </p:nvPicPr>
        <p:blipFill>
          <a:blip r:embed="rId2"/>
          <a:stretch>
            <a:fillRect/>
          </a:stretch>
        </p:blipFill>
        <p:spPr>
          <a:xfrm>
            <a:off x="4299904" y="5469136"/>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9" name="Picture 10">
            <a:extLst>
              <a:ext uri="{FF2B5EF4-FFF2-40B4-BE49-F238E27FC236}">
                <a16:creationId xmlns:a16="http://schemas.microsoft.com/office/drawing/2014/main" id="{7A83E5F5-4E6F-0977-4CE8-4CD3EC077BFA}"/>
              </a:ext>
            </a:extLst>
          </p:cNvPr>
          <p:cNvPicPr>
            <a:picLocks noChangeAspect="1"/>
          </p:cNvPicPr>
          <p:nvPr/>
        </p:nvPicPr>
        <p:blipFill>
          <a:blip r:embed="rId3"/>
          <a:stretch>
            <a:fillRect/>
          </a:stretch>
        </p:blipFill>
        <p:spPr>
          <a:xfrm>
            <a:off x="3320058" y="425053"/>
            <a:ext cx="2057400" cy="4114800"/>
          </a:xfrm>
          <a:prstGeom prst="rect">
            <a:avLst/>
          </a:prstGeom>
        </p:spPr>
      </p:pic>
      <p:pic>
        <p:nvPicPr>
          <p:cNvPr id="11" name="Picture 12" descr="Graphical user interface, application&#10;&#10;Description automatically generated">
            <a:extLst>
              <a:ext uri="{FF2B5EF4-FFF2-40B4-BE49-F238E27FC236}">
                <a16:creationId xmlns:a16="http://schemas.microsoft.com/office/drawing/2014/main" id="{114A245A-B53E-0C84-E800-872F5717465E}"/>
              </a:ext>
            </a:extLst>
          </p:cNvPr>
          <p:cNvPicPr>
            <a:picLocks noChangeAspect="1"/>
          </p:cNvPicPr>
          <p:nvPr/>
        </p:nvPicPr>
        <p:blipFill>
          <a:blip r:embed="rId4"/>
          <a:stretch>
            <a:fillRect/>
          </a:stretch>
        </p:blipFill>
        <p:spPr>
          <a:xfrm>
            <a:off x="6132909" y="425053"/>
            <a:ext cx="2057400" cy="4114800"/>
          </a:xfrm>
          <a:prstGeom prst="rect">
            <a:avLst/>
          </a:prstGeom>
        </p:spPr>
      </p:pic>
      <p:pic>
        <p:nvPicPr>
          <p:cNvPr id="13" name="Picture 13" descr="Logo, company name&#10;&#10;Description automatically generated">
            <a:extLst>
              <a:ext uri="{FF2B5EF4-FFF2-40B4-BE49-F238E27FC236}">
                <a16:creationId xmlns:a16="http://schemas.microsoft.com/office/drawing/2014/main" id="{CBAD0639-C686-2BBF-2360-86DC879AB9AC}"/>
              </a:ext>
            </a:extLst>
          </p:cNvPr>
          <p:cNvPicPr>
            <a:picLocks noChangeAspect="1"/>
          </p:cNvPicPr>
          <p:nvPr/>
        </p:nvPicPr>
        <p:blipFill>
          <a:blip r:embed="rId2"/>
          <a:stretch>
            <a:fillRect/>
          </a:stretch>
        </p:blipFill>
        <p:spPr>
          <a:xfrm>
            <a:off x="587574" y="425053"/>
            <a:ext cx="2057400" cy="4114800"/>
          </a:xfrm>
          <a:prstGeom prst="rect">
            <a:avLst/>
          </a:prstGeom>
        </p:spPr>
      </p:pic>
      <p:sp>
        <p:nvSpPr>
          <p:cNvPr id="14" name="TextBox 13">
            <a:extLst>
              <a:ext uri="{FF2B5EF4-FFF2-40B4-BE49-F238E27FC236}">
                <a16:creationId xmlns:a16="http://schemas.microsoft.com/office/drawing/2014/main" id="{5A228EC7-9DF8-EEB2-364E-0E32324A94EA}"/>
              </a:ext>
            </a:extLst>
          </p:cNvPr>
          <p:cNvSpPr txBox="1"/>
          <p:nvPr/>
        </p:nvSpPr>
        <p:spPr>
          <a:xfrm>
            <a:off x="834032" y="4647009"/>
            <a:ext cx="1635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Splash Screen</a:t>
            </a:r>
          </a:p>
        </p:txBody>
      </p:sp>
      <p:sp>
        <p:nvSpPr>
          <p:cNvPr id="55" name="TextBox 54">
            <a:extLst>
              <a:ext uri="{FF2B5EF4-FFF2-40B4-BE49-F238E27FC236}">
                <a16:creationId xmlns:a16="http://schemas.microsoft.com/office/drawing/2014/main" id="{3454A1BF-FD6C-B9DF-BFD4-39AEE19D18F1}"/>
              </a:ext>
            </a:extLst>
          </p:cNvPr>
          <p:cNvSpPr txBox="1"/>
          <p:nvPr/>
        </p:nvSpPr>
        <p:spPr>
          <a:xfrm>
            <a:off x="6209704" y="4647009"/>
            <a:ext cx="18948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Register  Screen</a:t>
            </a:r>
          </a:p>
        </p:txBody>
      </p:sp>
      <p:sp>
        <p:nvSpPr>
          <p:cNvPr id="57" name="TextBox 56">
            <a:extLst>
              <a:ext uri="{FF2B5EF4-FFF2-40B4-BE49-F238E27FC236}">
                <a16:creationId xmlns:a16="http://schemas.microsoft.com/office/drawing/2014/main" id="{6B4922AD-4863-B30F-FB45-46904901294A}"/>
              </a:ext>
            </a:extLst>
          </p:cNvPr>
          <p:cNvSpPr txBox="1"/>
          <p:nvPr/>
        </p:nvSpPr>
        <p:spPr>
          <a:xfrm>
            <a:off x="3477220" y="4647009"/>
            <a:ext cx="16359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Sign In Screen</a:t>
            </a:r>
          </a:p>
        </p:txBody>
      </p:sp>
    </p:spTree>
    <p:extLst>
      <p:ext uri="{BB962C8B-B14F-4D97-AF65-F5344CB8AC3E}">
        <p14:creationId xmlns:p14="http://schemas.microsoft.com/office/powerpoint/2010/main" val="258440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A picture containing application&#10;&#10;Description automatically generated">
            <a:extLst>
              <a:ext uri="{FF2B5EF4-FFF2-40B4-BE49-F238E27FC236}">
                <a16:creationId xmlns:a16="http://schemas.microsoft.com/office/drawing/2014/main" id="{82EFE627-FF54-23A0-CFBC-AB912ABB6EAB}"/>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10;&#10;Description automatically generated">
            <a:extLst>
              <a:ext uri="{FF2B5EF4-FFF2-40B4-BE49-F238E27FC236}">
                <a16:creationId xmlns:a16="http://schemas.microsoft.com/office/drawing/2014/main" id="{9F605A5E-E8C6-81CE-CCDF-A0DB948A0808}"/>
              </a:ext>
            </a:extLst>
          </p:cNvPr>
          <p:cNvPicPr>
            <a:picLocks noChangeAspect="1"/>
          </p:cNvPicPr>
          <p:nvPr/>
        </p:nvPicPr>
        <p:blipFill>
          <a:blip r:embed="rId3"/>
          <a:stretch>
            <a:fillRect/>
          </a:stretch>
        </p:blipFill>
        <p:spPr>
          <a:xfrm>
            <a:off x="3355776" y="469702"/>
            <a:ext cx="2057400" cy="4114800"/>
          </a:xfrm>
          <a:prstGeom prst="rect">
            <a:avLst/>
          </a:prstGeom>
        </p:spPr>
      </p:pic>
      <p:pic>
        <p:nvPicPr>
          <p:cNvPr id="6" name="Picture 6">
            <a:extLst>
              <a:ext uri="{FF2B5EF4-FFF2-40B4-BE49-F238E27FC236}">
                <a16:creationId xmlns:a16="http://schemas.microsoft.com/office/drawing/2014/main" id="{C08A19A3-748B-F45B-836D-96144FA49D71}"/>
              </a:ext>
            </a:extLst>
          </p:cNvPr>
          <p:cNvPicPr>
            <a:picLocks noChangeAspect="1"/>
          </p:cNvPicPr>
          <p:nvPr/>
        </p:nvPicPr>
        <p:blipFill>
          <a:blip r:embed="rId4"/>
          <a:stretch>
            <a:fillRect/>
          </a:stretch>
        </p:blipFill>
        <p:spPr>
          <a:xfrm>
            <a:off x="6088261" y="469702"/>
            <a:ext cx="2057400" cy="4114800"/>
          </a:xfrm>
          <a:prstGeom prst="rect">
            <a:avLst/>
          </a:prstGeom>
        </p:spPr>
      </p:pic>
      <p:pic>
        <p:nvPicPr>
          <p:cNvPr id="7" name="Picture 8" descr="A picture containing application&#10;&#10;Description automatically generated">
            <a:extLst>
              <a:ext uri="{FF2B5EF4-FFF2-40B4-BE49-F238E27FC236}">
                <a16:creationId xmlns:a16="http://schemas.microsoft.com/office/drawing/2014/main" id="{FFA369F5-4659-0948-CBC8-88B9643EA96E}"/>
              </a:ext>
            </a:extLst>
          </p:cNvPr>
          <p:cNvPicPr>
            <a:picLocks noChangeAspect="1"/>
          </p:cNvPicPr>
          <p:nvPr/>
        </p:nvPicPr>
        <p:blipFill>
          <a:blip r:embed="rId2"/>
          <a:stretch>
            <a:fillRect/>
          </a:stretch>
        </p:blipFill>
        <p:spPr>
          <a:xfrm>
            <a:off x="703659" y="469702"/>
            <a:ext cx="2057400" cy="4114800"/>
          </a:xfrm>
          <a:prstGeom prst="rect">
            <a:avLst/>
          </a:prstGeom>
        </p:spPr>
      </p:pic>
    </p:spTree>
    <p:extLst>
      <p:ext uri="{BB962C8B-B14F-4D97-AF65-F5344CB8AC3E}">
        <p14:creationId xmlns:p14="http://schemas.microsoft.com/office/powerpoint/2010/main" val="2819091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0BD58705-6F8A-1D6D-E197-E894C113EC4B}"/>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application, website&#10;&#10;Description automatically generated">
            <a:extLst>
              <a:ext uri="{FF2B5EF4-FFF2-40B4-BE49-F238E27FC236}">
                <a16:creationId xmlns:a16="http://schemas.microsoft.com/office/drawing/2014/main" id="{E71FCB5D-7F9C-C1CF-3EF0-18B10E5B9481}"/>
              </a:ext>
            </a:extLst>
          </p:cNvPr>
          <p:cNvPicPr>
            <a:picLocks noChangeAspect="1"/>
          </p:cNvPicPr>
          <p:nvPr/>
        </p:nvPicPr>
        <p:blipFill>
          <a:blip r:embed="rId3"/>
          <a:stretch>
            <a:fillRect/>
          </a:stretch>
        </p:blipFill>
        <p:spPr>
          <a:xfrm>
            <a:off x="3525441" y="514350"/>
            <a:ext cx="2057400"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C43F8E9B-3EF1-8F52-5136-2265508D945F}"/>
              </a:ext>
            </a:extLst>
          </p:cNvPr>
          <p:cNvPicPr>
            <a:picLocks noChangeAspect="1"/>
          </p:cNvPicPr>
          <p:nvPr/>
        </p:nvPicPr>
        <p:blipFill>
          <a:blip r:embed="rId4"/>
          <a:stretch>
            <a:fillRect/>
          </a:stretch>
        </p:blipFill>
        <p:spPr>
          <a:xfrm>
            <a:off x="6275784" y="514350"/>
            <a:ext cx="2057400" cy="4114800"/>
          </a:xfrm>
          <a:prstGeom prst="rect">
            <a:avLst/>
          </a:prstGeom>
        </p:spPr>
      </p:pic>
      <p:pic>
        <p:nvPicPr>
          <p:cNvPr id="7" name="Picture 8">
            <a:extLst>
              <a:ext uri="{FF2B5EF4-FFF2-40B4-BE49-F238E27FC236}">
                <a16:creationId xmlns:a16="http://schemas.microsoft.com/office/drawing/2014/main" id="{F92B0183-64EC-A884-CB6A-5DC1AC172E96}"/>
              </a:ext>
            </a:extLst>
          </p:cNvPr>
          <p:cNvPicPr>
            <a:picLocks noChangeAspect="1"/>
          </p:cNvPicPr>
          <p:nvPr/>
        </p:nvPicPr>
        <p:blipFill>
          <a:blip r:embed="rId2"/>
          <a:stretch>
            <a:fillRect/>
          </a:stretch>
        </p:blipFill>
        <p:spPr>
          <a:xfrm>
            <a:off x="775097" y="514350"/>
            <a:ext cx="2057400" cy="4114800"/>
          </a:xfrm>
          <a:prstGeom prst="rect">
            <a:avLst/>
          </a:prstGeom>
        </p:spPr>
      </p:pic>
    </p:spTree>
    <p:extLst>
      <p:ext uri="{BB962C8B-B14F-4D97-AF65-F5344CB8AC3E}">
        <p14:creationId xmlns:p14="http://schemas.microsoft.com/office/powerpoint/2010/main" val="831293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application&#10;&#10;Description automatically generated">
            <a:extLst>
              <a:ext uri="{FF2B5EF4-FFF2-40B4-BE49-F238E27FC236}">
                <a16:creationId xmlns:a16="http://schemas.microsoft.com/office/drawing/2014/main" id="{B99BD825-230D-E5E5-3CBD-0E7A2B60F594}"/>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10;&#10;Description automatically generated">
            <a:extLst>
              <a:ext uri="{FF2B5EF4-FFF2-40B4-BE49-F238E27FC236}">
                <a16:creationId xmlns:a16="http://schemas.microsoft.com/office/drawing/2014/main" id="{2B756E06-6FF4-A1A3-141C-AF6686F70AD8}"/>
              </a:ext>
            </a:extLst>
          </p:cNvPr>
          <p:cNvPicPr>
            <a:picLocks noChangeAspect="1"/>
          </p:cNvPicPr>
          <p:nvPr/>
        </p:nvPicPr>
        <p:blipFill>
          <a:blip r:embed="rId3"/>
          <a:stretch>
            <a:fillRect/>
          </a:stretch>
        </p:blipFill>
        <p:spPr>
          <a:xfrm>
            <a:off x="3704035" y="460772"/>
            <a:ext cx="2057400" cy="411480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A8F2B509-4F35-86C6-1805-D83B61A259A8}"/>
              </a:ext>
            </a:extLst>
          </p:cNvPr>
          <p:cNvPicPr>
            <a:picLocks noChangeAspect="1"/>
          </p:cNvPicPr>
          <p:nvPr/>
        </p:nvPicPr>
        <p:blipFill>
          <a:blip r:embed="rId2"/>
          <a:stretch>
            <a:fillRect/>
          </a:stretch>
        </p:blipFill>
        <p:spPr>
          <a:xfrm>
            <a:off x="926901" y="460772"/>
            <a:ext cx="2057400" cy="4114800"/>
          </a:xfrm>
          <a:prstGeom prst="rect">
            <a:avLst/>
          </a:prstGeom>
        </p:spPr>
      </p:pic>
      <p:pic>
        <p:nvPicPr>
          <p:cNvPr id="7" name="Picture 8" descr="Graphical user interface, text, application&#10;&#10;Description automatically generated">
            <a:extLst>
              <a:ext uri="{FF2B5EF4-FFF2-40B4-BE49-F238E27FC236}">
                <a16:creationId xmlns:a16="http://schemas.microsoft.com/office/drawing/2014/main" id="{E19CF858-2953-24EC-382C-B05B1EA32AEC}"/>
              </a:ext>
            </a:extLst>
          </p:cNvPr>
          <p:cNvPicPr>
            <a:picLocks noChangeAspect="1"/>
          </p:cNvPicPr>
          <p:nvPr/>
        </p:nvPicPr>
        <p:blipFill>
          <a:blip r:embed="rId4"/>
          <a:stretch>
            <a:fillRect/>
          </a:stretch>
        </p:blipFill>
        <p:spPr>
          <a:xfrm>
            <a:off x="6552604" y="460772"/>
            <a:ext cx="2057400" cy="4114800"/>
          </a:xfrm>
          <a:prstGeom prst="rect">
            <a:avLst/>
          </a:prstGeom>
        </p:spPr>
      </p:pic>
    </p:spTree>
    <p:extLst>
      <p:ext uri="{BB962C8B-B14F-4D97-AF65-F5344CB8AC3E}">
        <p14:creationId xmlns:p14="http://schemas.microsoft.com/office/powerpoint/2010/main" val="1269497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text, application, chat or text message&#10;&#10;Description automatically generated">
            <a:extLst>
              <a:ext uri="{FF2B5EF4-FFF2-40B4-BE49-F238E27FC236}">
                <a16:creationId xmlns:a16="http://schemas.microsoft.com/office/drawing/2014/main" id="{D9D91113-6117-1B58-E78B-7E0C5BEDAD01}"/>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Diagram&#10;&#10;Description automatically generated">
            <a:extLst>
              <a:ext uri="{FF2B5EF4-FFF2-40B4-BE49-F238E27FC236}">
                <a16:creationId xmlns:a16="http://schemas.microsoft.com/office/drawing/2014/main" id="{6436B96E-9BFA-06ED-7B55-5EEA1BAD68DF}"/>
              </a:ext>
            </a:extLst>
          </p:cNvPr>
          <p:cNvPicPr>
            <a:picLocks noChangeAspect="1"/>
          </p:cNvPicPr>
          <p:nvPr/>
        </p:nvPicPr>
        <p:blipFill>
          <a:blip r:embed="rId3"/>
          <a:stretch>
            <a:fillRect/>
          </a:stretch>
        </p:blipFill>
        <p:spPr>
          <a:xfrm>
            <a:off x="3587948" y="514350"/>
            <a:ext cx="2057400"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617ABFA6-E799-FDE4-342C-9434CB0F9BF6}"/>
              </a:ext>
            </a:extLst>
          </p:cNvPr>
          <p:cNvPicPr>
            <a:picLocks noChangeAspect="1"/>
          </p:cNvPicPr>
          <p:nvPr/>
        </p:nvPicPr>
        <p:blipFill>
          <a:blip r:embed="rId4"/>
          <a:stretch>
            <a:fillRect/>
          </a:stretch>
        </p:blipFill>
        <p:spPr>
          <a:xfrm>
            <a:off x="6177558" y="514350"/>
            <a:ext cx="2057400" cy="4114800"/>
          </a:xfrm>
          <a:prstGeom prst="rect">
            <a:avLst/>
          </a:prstGeom>
        </p:spPr>
      </p:pic>
      <p:pic>
        <p:nvPicPr>
          <p:cNvPr id="7" name="Picture 8" descr="Graphical user interface, text, application, chat or text message&#10;&#10;Description automatically generated">
            <a:extLst>
              <a:ext uri="{FF2B5EF4-FFF2-40B4-BE49-F238E27FC236}">
                <a16:creationId xmlns:a16="http://schemas.microsoft.com/office/drawing/2014/main" id="{A71ECFE4-2A24-D764-A256-8CBEF932F56D}"/>
              </a:ext>
            </a:extLst>
          </p:cNvPr>
          <p:cNvPicPr>
            <a:picLocks noChangeAspect="1"/>
          </p:cNvPicPr>
          <p:nvPr/>
        </p:nvPicPr>
        <p:blipFill>
          <a:blip r:embed="rId2"/>
          <a:stretch>
            <a:fillRect/>
          </a:stretch>
        </p:blipFill>
        <p:spPr>
          <a:xfrm>
            <a:off x="855464" y="514350"/>
            <a:ext cx="2057400" cy="4114800"/>
          </a:xfrm>
          <a:prstGeom prst="rect">
            <a:avLst/>
          </a:prstGeom>
        </p:spPr>
      </p:pic>
    </p:spTree>
    <p:extLst>
      <p:ext uri="{BB962C8B-B14F-4D97-AF65-F5344CB8AC3E}">
        <p14:creationId xmlns:p14="http://schemas.microsoft.com/office/powerpoint/2010/main" val="1130136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10;&#10;Description automatically generated">
            <a:extLst>
              <a:ext uri="{FF2B5EF4-FFF2-40B4-BE49-F238E27FC236}">
                <a16:creationId xmlns:a16="http://schemas.microsoft.com/office/drawing/2014/main" id="{AF0050F9-A17A-952D-BD7F-8B95BEA89905}"/>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10;&#10;Description automatically generated">
            <a:extLst>
              <a:ext uri="{FF2B5EF4-FFF2-40B4-BE49-F238E27FC236}">
                <a16:creationId xmlns:a16="http://schemas.microsoft.com/office/drawing/2014/main" id="{F038FE5C-3CFD-C68C-3184-59B4C3F5C5E2}"/>
              </a:ext>
            </a:extLst>
          </p:cNvPr>
          <p:cNvPicPr>
            <a:picLocks noChangeAspect="1"/>
          </p:cNvPicPr>
          <p:nvPr/>
        </p:nvPicPr>
        <p:blipFill>
          <a:blip r:embed="rId2"/>
          <a:stretch>
            <a:fillRect/>
          </a:stretch>
        </p:blipFill>
        <p:spPr>
          <a:xfrm>
            <a:off x="900112" y="469701"/>
            <a:ext cx="2057400" cy="4114800"/>
          </a:xfrm>
          <a:prstGeom prst="rect">
            <a:avLst/>
          </a:prstGeom>
        </p:spPr>
      </p:pic>
      <p:pic>
        <p:nvPicPr>
          <p:cNvPr id="6" name="Picture 6">
            <a:extLst>
              <a:ext uri="{FF2B5EF4-FFF2-40B4-BE49-F238E27FC236}">
                <a16:creationId xmlns:a16="http://schemas.microsoft.com/office/drawing/2014/main" id="{9A1819A4-3758-B4D5-731D-BBD7B87865B7}"/>
              </a:ext>
            </a:extLst>
          </p:cNvPr>
          <p:cNvPicPr>
            <a:picLocks noChangeAspect="1"/>
          </p:cNvPicPr>
          <p:nvPr/>
        </p:nvPicPr>
        <p:blipFill>
          <a:blip r:embed="rId3"/>
          <a:stretch>
            <a:fillRect/>
          </a:stretch>
        </p:blipFill>
        <p:spPr>
          <a:xfrm>
            <a:off x="3846910" y="469702"/>
            <a:ext cx="2057400" cy="4114800"/>
          </a:xfrm>
          <a:prstGeom prst="rect">
            <a:avLst/>
          </a:prstGeom>
        </p:spPr>
      </p:pic>
      <p:pic>
        <p:nvPicPr>
          <p:cNvPr id="7" name="Picture 8">
            <a:extLst>
              <a:ext uri="{FF2B5EF4-FFF2-40B4-BE49-F238E27FC236}">
                <a16:creationId xmlns:a16="http://schemas.microsoft.com/office/drawing/2014/main" id="{443BFD12-04BA-855A-9BF7-BE513CB9222A}"/>
              </a:ext>
            </a:extLst>
          </p:cNvPr>
          <p:cNvPicPr>
            <a:picLocks noChangeAspect="1"/>
          </p:cNvPicPr>
          <p:nvPr/>
        </p:nvPicPr>
        <p:blipFill>
          <a:blip r:embed="rId4"/>
          <a:stretch>
            <a:fillRect/>
          </a:stretch>
        </p:blipFill>
        <p:spPr>
          <a:xfrm>
            <a:off x="6534745" y="469702"/>
            <a:ext cx="2057400" cy="4114800"/>
          </a:xfrm>
          <a:prstGeom prst="rect">
            <a:avLst/>
          </a:prstGeom>
        </p:spPr>
      </p:pic>
    </p:spTree>
    <p:extLst>
      <p:ext uri="{BB962C8B-B14F-4D97-AF65-F5344CB8AC3E}">
        <p14:creationId xmlns:p14="http://schemas.microsoft.com/office/powerpoint/2010/main" val="39729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63ED2479-3A29-967F-C595-5EE47F6BB594}"/>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a:extLst>
              <a:ext uri="{FF2B5EF4-FFF2-40B4-BE49-F238E27FC236}">
                <a16:creationId xmlns:a16="http://schemas.microsoft.com/office/drawing/2014/main" id="{DBB63827-AA3F-F09E-84EC-7278ED5FE41A}"/>
              </a:ext>
            </a:extLst>
          </p:cNvPr>
          <p:cNvPicPr>
            <a:picLocks noChangeAspect="1"/>
          </p:cNvPicPr>
          <p:nvPr/>
        </p:nvPicPr>
        <p:blipFill>
          <a:blip r:embed="rId3"/>
          <a:stretch>
            <a:fillRect/>
          </a:stretch>
        </p:blipFill>
        <p:spPr>
          <a:xfrm>
            <a:off x="3614738" y="514350"/>
            <a:ext cx="2057400"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0E986684-BF4A-2A41-A2C9-A472696627DF}"/>
              </a:ext>
            </a:extLst>
          </p:cNvPr>
          <p:cNvPicPr>
            <a:picLocks noChangeAspect="1"/>
          </p:cNvPicPr>
          <p:nvPr/>
        </p:nvPicPr>
        <p:blipFill>
          <a:blip r:embed="rId4"/>
          <a:stretch>
            <a:fillRect/>
          </a:stretch>
        </p:blipFill>
        <p:spPr>
          <a:xfrm>
            <a:off x="6490097" y="514350"/>
            <a:ext cx="2057400" cy="4114800"/>
          </a:xfrm>
          <a:prstGeom prst="rect">
            <a:avLst/>
          </a:prstGeom>
        </p:spPr>
      </p:pic>
      <p:pic>
        <p:nvPicPr>
          <p:cNvPr id="7" name="Picture 8">
            <a:extLst>
              <a:ext uri="{FF2B5EF4-FFF2-40B4-BE49-F238E27FC236}">
                <a16:creationId xmlns:a16="http://schemas.microsoft.com/office/drawing/2014/main" id="{FA6194FE-316B-225F-3500-FBD61AEC2D33}"/>
              </a:ext>
            </a:extLst>
          </p:cNvPr>
          <p:cNvPicPr>
            <a:picLocks noChangeAspect="1"/>
          </p:cNvPicPr>
          <p:nvPr/>
        </p:nvPicPr>
        <p:blipFill>
          <a:blip r:embed="rId2"/>
          <a:stretch>
            <a:fillRect/>
          </a:stretch>
        </p:blipFill>
        <p:spPr>
          <a:xfrm>
            <a:off x="676870" y="514350"/>
            <a:ext cx="2057400" cy="4114800"/>
          </a:xfrm>
          <a:prstGeom prst="rect">
            <a:avLst/>
          </a:prstGeom>
        </p:spPr>
      </p:pic>
    </p:spTree>
    <p:extLst>
      <p:ext uri="{BB962C8B-B14F-4D97-AF65-F5344CB8AC3E}">
        <p14:creationId xmlns:p14="http://schemas.microsoft.com/office/powerpoint/2010/main" val="3666523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69B386E9-ACB2-4E32-91D6-BB6E5B40A095}"/>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text, application&#10;&#10;Description automatically generated">
            <a:extLst>
              <a:ext uri="{FF2B5EF4-FFF2-40B4-BE49-F238E27FC236}">
                <a16:creationId xmlns:a16="http://schemas.microsoft.com/office/drawing/2014/main" id="{89F10AB0-EE0B-0843-5072-B316655E0355}"/>
              </a:ext>
            </a:extLst>
          </p:cNvPr>
          <p:cNvPicPr>
            <a:picLocks noChangeAspect="1"/>
          </p:cNvPicPr>
          <p:nvPr/>
        </p:nvPicPr>
        <p:blipFill>
          <a:blip r:embed="rId3"/>
          <a:stretch>
            <a:fillRect/>
          </a:stretch>
        </p:blipFill>
        <p:spPr>
          <a:xfrm>
            <a:off x="3543300" y="514350"/>
            <a:ext cx="2057400"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C8D79285-B560-ABF6-6EFC-38F5E8336596}"/>
              </a:ext>
            </a:extLst>
          </p:cNvPr>
          <p:cNvPicPr>
            <a:picLocks noChangeAspect="1"/>
          </p:cNvPicPr>
          <p:nvPr/>
        </p:nvPicPr>
        <p:blipFill>
          <a:blip r:embed="rId4"/>
          <a:stretch>
            <a:fillRect/>
          </a:stretch>
        </p:blipFill>
        <p:spPr>
          <a:xfrm>
            <a:off x="6248995" y="514350"/>
            <a:ext cx="2057400" cy="4114800"/>
          </a:xfrm>
          <a:prstGeom prst="rect">
            <a:avLst/>
          </a:prstGeom>
        </p:spPr>
      </p:pic>
      <p:pic>
        <p:nvPicPr>
          <p:cNvPr id="7" name="Picture 8">
            <a:extLst>
              <a:ext uri="{FF2B5EF4-FFF2-40B4-BE49-F238E27FC236}">
                <a16:creationId xmlns:a16="http://schemas.microsoft.com/office/drawing/2014/main" id="{664A1210-2FAD-6380-13CC-6063E45210CF}"/>
              </a:ext>
            </a:extLst>
          </p:cNvPr>
          <p:cNvPicPr>
            <a:picLocks noChangeAspect="1"/>
          </p:cNvPicPr>
          <p:nvPr/>
        </p:nvPicPr>
        <p:blipFill>
          <a:blip r:embed="rId2"/>
          <a:stretch>
            <a:fillRect/>
          </a:stretch>
        </p:blipFill>
        <p:spPr>
          <a:xfrm>
            <a:off x="891183" y="514350"/>
            <a:ext cx="2057400" cy="4114800"/>
          </a:xfrm>
          <a:prstGeom prst="rect">
            <a:avLst/>
          </a:prstGeom>
        </p:spPr>
      </p:pic>
    </p:spTree>
    <p:extLst>
      <p:ext uri="{BB962C8B-B14F-4D97-AF65-F5344CB8AC3E}">
        <p14:creationId xmlns:p14="http://schemas.microsoft.com/office/powerpoint/2010/main" val="209707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text, application, chat or text message&#10;&#10;Description automatically generated">
            <a:extLst>
              <a:ext uri="{FF2B5EF4-FFF2-40B4-BE49-F238E27FC236}">
                <a16:creationId xmlns:a16="http://schemas.microsoft.com/office/drawing/2014/main" id="{719FB69B-E600-CF35-06CA-5AF1EA30C9C0}"/>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text, application&#10;&#10;Description automatically generated">
            <a:extLst>
              <a:ext uri="{FF2B5EF4-FFF2-40B4-BE49-F238E27FC236}">
                <a16:creationId xmlns:a16="http://schemas.microsoft.com/office/drawing/2014/main" id="{DC974836-C7AE-D345-CB5B-1393D18B0989}"/>
              </a:ext>
            </a:extLst>
          </p:cNvPr>
          <p:cNvPicPr>
            <a:picLocks noChangeAspect="1"/>
          </p:cNvPicPr>
          <p:nvPr/>
        </p:nvPicPr>
        <p:blipFill>
          <a:blip r:embed="rId3"/>
          <a:stretch>
            <a:fillRect/>
          </a:stretch>
        </p:blipFill>
        <p:spPr>
          <a:xfrm>
            <a:off x="3650456" y="514350"/>
            <a:ext cx="2057400" cy="4114800"/>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943FDFC1-B0DE-1FC7-F9A1-0A5E9B4E0093}"/>
              </a:ext>
            </a:extLst>
          </p:cNvPr>
          <p:cNvPicPr>
            <a:picLocks noChangeAspect="1"/>
          </p:cNvPicPr>
          <p:nvPr/>
        </p:nvPicPr>
        <p:blipFill>
          <a:blip r:embed="rId4"/>
          <a:stretch>
            <a:fillRect/>
          </a:stretch>
        </p:blipFill>
        <p:spPr>
          <a:xfrm>
            <a:off x="6302573" y="514350"/>
            <a:ext cx="2057400" cy="4114800"/>
          </a:xfrm>
          <a:prstGeom prst="rect">
            <a:avLst/>
          </a:prstGeom>
        </p:spPr>
      </p:pic>
      <p:pic>
        <p:nvPicPr>
          <p:cNvPr id="7" name="Picture 8" descr="Graphical user interface, text, application, chat or text message&#10;&#10;Description automatically generated">
            <a:extLst>
              <a:ext uri="{FF2B5EF4-FFF2-40B4-BE49-F238E27FC236}">
                <a16:creationId xmlns:a16="http://schemas.microsoft.com/office/drawing/2014/main" id="{B76DE537-13D1-B622-8260-FCE7A319AF5C}"/>
              </a:ext>
            </a:extLst>
          </p:cNvPr>
          <p:cNvPicPr>
            <a:picLocks noChangeAspect="1"/>
          </p:cNvPicPr>
          <p:nvPr/>
        </p:nvPicPr>
        <p:blipFill>
          <a:blip r:embed="rId2"/>
          <a:stretch>
            <a:fillRect/>
          </a:stretch>
        </p:blipFill>
        <p:spPr>
          <a:xfrm>
            <a:off x="909042" y="514350"/>
            <a:ext cx="2057400" cy="4114800"/>
          </a:xfrm>
          <a:prstGeom prst="rect">
            <a:avLst/>
          </a:prstGeom>
        </p:spPr>
      </p:pic>
    </p:spTree>
    <p:extLst>
      <p:ext uri="{BB962C8B-B14F-4D97-AF65-F5344CB8AC3E}">
        <p14:creationId xmlns:p14="http://schemas.microsoft.com/office/powerpoint/2010/main" val="269542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8000" y="457200"/>
            <a:ext cx="6447501" cy="990600"/>
          </a:xfrm>
        </p:spPr>
        <p:txBody>
          <a:bodyPr anchor="t">
            <a:normAutofit/>
          </a:bodyPr>
          <a:lstStyle/>
          <a:p>
            <a:endParaRPr lang="en-US" dirty="0"/>
          </a:p>
        </p:txBody>
      </p:sp>
      <p:pic>
        <p:nvPicPr>
          <p:cNvPr id="8" name="Graphic 7" descr="Group of People">
            <a:extLst>
              <a:ext uri="{FF2B5EF4-FFF2-40B4-BE49-F238E27FC236}">
                <a16:creationId xmlns:a16="http://schemas.microsoft.com/office/drawing/2014/main" id="{3E3035C8-7367-59A0-EDD8-098D5A214E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3105" y="1619498"/>
            <a:ext cx="2186980" cy="2186980"/>
          </a:xfrm>
          <a:prstGeom prst="rect">
            <a:avLst/>
          </a:prstGeom>
        </p:spPr>
      </p:pic>
      <p:sp>
        <p:nvSpPr>
          <p:cNvPr id="3" name="Content Placeholder 2"/>
          <p:cNvSpPr>
            <a:spLocks noGrp="1"/>
          </p:cNvSpPr>
          <p:nvPr>
            <p:ph idx="1"/>
          </p:nvPr>
        </p:nvSpPr>
        <p:spPr>
          <a:xfrm>
            <a:off x="2875013" y="1130584"/>
            <a:ext cx="5302878" cy="3364151"/>
          </a:xfrm>
        </p:spPr>
        <p:txBody>
          <a:bodyPr vert="horz" lIns="91440" tIns="45720" rIns="91440" bIns="45720" rtlCol="0" anchor="t">
            <a:normAutofit/>
          </a:bodyPr>
          <a:lstStyle/>
          <a:p>
            <a:pPr marL="0" indent="0">
              <a:lnSpc>
                <a:spcPct val="90000"/>
              </a:lnSpc>
              <a:buNone/>
            </a:pPr>
            <a:endParaRPr lang="en-US" sz="1100">
              <a:latin typeface="Times New Roman" panose="02020603050405020304" pitchFamily="18" charset="0"/>
              <a:cs typeface="Times New Roman" panose="02020603050405020304" pitchFamily="18" charset="0"/>
            </a:endParaRPr>
          </a:p>
          <a:p>
            <a:pPr>
              <a:lnSpc>
                <a:spcPct val="90000"/>
              </a:lnSpc>
            </a:pPr>
            <a:r>
              <a:rPr lang="en-US" sz="1600" dirty="0">
                <a:latin typeface="Times New Roman"/>
                <a:cs typeface="Times New Roman"/>
              </a:rPr>
              <a:t>Group Leader :- Rohitraj Deshmukh</a:t>
            </a:r>
          </a:p>
          <a:p>
            <a:pPr>
              <a:lnSpc>
                <a:spcPct val="90000"/>
              </a:lnSpc>
            </a:pPr>
            <a:endParaRPr lang="en-US" sz="1600" dirty="0">
              <a:latin typeface="Times New Roman" panose="02020603050405020304" pitchFamily="18" charset="0"/>
              <a:cs typeface="Times New Roman" panose="02020603050405020304" pitchFamily="18" charset="0"/>
            </a:endParaRPr>
          </a:p>
          <a:p>
            <a:pPr>
              <a:lnSpc>
                <a:spcPct val="90000"/>
              </a:lnSpc>
            </a:pPr>
            <a:r>
              <a:rPr lang="en-US" sz="1600" dirty="0">
                <a:latin typeface="Times New Roman"/>
                <a:cs typeface="Times New Roman"/>
              </a:rPr>
              <a:t>Team Members :-   1. Vishal Kothalkar (Roll N0: 81)</a:t>
            </a:r>
          </a:p>
          <a:p>
            <a:pPr marL="0" indent="0">
              <a:lnSpc>
                <a:spcPct val="90000"/>
              </a:lnSpc>
              <a:buNone/>
            </a:pPr>
            <a:r>
              <a:rPr lang="en-US" sz="1600" dirty="0">
                <a:latin typeface="Times New Roman"/>
                <a:cs typeface="Times New Roman"/>
              </a:rPr>
              <a:t>                                       2. Akhil </a:t>
            </a:r>
            <a:r>
              <a:rPr lang="en-US" sz="1600" dirty="0" err="1">
                <a:latin typeface="Times New Roman"/>
                <a:cs typeface="Times New Roman"/>
              </a:rPr>
              <a:t>Jamatkar</a:t>
            </a:r>
            <a:r>
              <a:rPr lang="en-US" sz="1600" dirty="0">
                <a:latin typeface="Times New Roman"/>
                <a:cs typeface="Times New Roman"/>
              </a:rPr>
              <a:t> (Roll No: 34)</a:t>
            </a:r>
          </a:p>
          <a:p>
            <a:pPr marL="0" indent="0">
              <a:lnSpc>
                <a:spcPct val="90000"/>
              </a:lnSpc>
              <a:buNone/>
            </a:pPr>
            <a:r>
              <a:rPr lang="en-US" sz="1600" dirty="0">
                <a:latin typeface="Times New Roman"/>
                <a:cs typeface="Times New Roman"/>
              </a:rPr>
              <a:t>                                       3. Monish Sathe (Roll No: 52)</a:t>
            </a:r>
          </a:p>
          <a:p>
            <a:pPr marL="0" indent="0">
              <a:lnSpc>
                <a:spcPct val="90000"/>
              </a:lnSpc>
              <a:buNone/>
            </a:pPr>
            <a:r>
              <a:rPr lang="en-US" sz="1600" dirty="0">
                <a:latin typeface="Times New Roman"/>
                <a:cs typeface="Times New Roman"/>
              </a:rPr>
              <a:t>                                       4. Rohitraj Deshmukh (Roll No: 67)</a:t>
            </a:r>
          </a:p>
          <a:p>
            <a:pPr>
              <a:lnSpc>
                <a:spcPct val="90000"/>
              </a:lnSpc>
            </a:pPr>
            <a:endParaRPr lang="en-US" sz="1600" dirty="0">
              <a:latin typeface="Times New Roman" panose="02020603050405020304" pitchFamily="18" charset="0"/>
              <a:cs typeface="Times New Roman" panose="02020603050405020304" pitchFamily="18" charset="0"/>
            </a:endParaRPr>
          </a:p>
          <a:p>
            <a:pPr>
              <a:lnSpc>
                <a:spcPct val="90000"/>
              </a:lnSpc>
            </a:pPr>
            <a:r>
              <a:rPr lang="en-US" sz="1600" dirty="0">
                <a:latin typeface="Times New Roman"/>
                <a:cs typeface="Times New Roman"/>
              </a:rPr>
              <a:t>Group Mentor :- Prof. Sagar </a:t>
            </a:r>
            <a:r>
              <a:rPr lang="en-US" sz="1600" dirty="0" err="1">
                <a:latin typeface="Times New Roman"/>
                <a:cs typeface="Times New Roman"/>
              </a:rPr>
              <a:t>Padiya</a:t>
            </a:r>
            <a:r>
              <a:rPr lang="en-US" sz="1600" dirty="0">
                <a:latin typeface="Times New Roman"/>
                <a:cs typeface="Times New Roman"/>
              </a:rPr>
              <a:t> (IT)</a:t>
            </a:r>
          </a:p>
          <a:p>
            <a:pPr>
              <a:lnSpc>
                <a:spcPct val="90000"/>
              </a:lnSpc>
            </a:pPr>
            <a:endParaRPr lang="en-US" sz="110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08D5CF6-9D6A-415D-91BF-D601020E65F2}"/>
              </a:ext>
            </a:extLst>
          </p:cNvPr>
          <p:cNvSpPr txBox="1"/>
          <p:nvPr/>
        </p:nvSpPr>
        <p:spPr>
          <a:xfrm>
            <a:off x="3200400" y="2343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783C067-F8BF-4755-B516-8A0CD74C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9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2ED796EC-E7FF-46DB-B912-FB08BF12AA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Isosceles Triangle 11">
            <a:extLst>
              <a:ext uri="{FF2B5EF4-FFF2-40B4-BE49-F238E27FC236}">
                <a16:creationId xmlns:a16="http://schemas.microsoft.com/office/drawing/2014/main" id="{549A2DAB-B431-487D-95AD-BB0FECB49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03900" y="2863850"/>
            <a:ext cx="3337719" cy="2279650"/>
          </a:xfrm>
          <a:prstGeom prst="triangle">
            <a:avLst>
              <a:gd name="adj" fmla="val 100000"/>
            </a:avLst>
          </a:prstGeom>
          <a:solidFill>
            <a:schemeClr val="accent1">
              <a:lumMod val="75000"/>
              <a:alpha val="88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C5ECDEE1-7093-418F-9CF5-24EEB115C1C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00950" y="0"/>
            <a:ext cx="1295400" cy="51435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045062AF-EB11-4651-BC4A-4DA21768D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p:nvPr>
        </p:nvSpPr>
        <p:spPr>
          <a:xfrm>
            <a:off x="1960761" y="5663452"/>
            <a:ext cx="5825202" cy="822675"/>
          </a:xfrm>
        </p:spPr>
        <p:txBody>
          <a:bodyPr>
            <a:normAutofit/>
          </a:bodyPr>
          <a:lstStyle/>
          <a:p>
            <a:endParaRPr lang="en-IN"/>
          </a:p>
        </p:txBody>
      </p:sp>
      <p:sp>
        <p:nvSpPr>
          <p:cNvPr id="2" name="Title 1"/>
          <p:cNvSpPr>
            <a:spLocks noGrp="1"/>
          </p:cNvSpPr>
          <p:nvPr>
            <p:ph type="ctrTitle"/>
          </p:nvPr>
        </p:nvSpPr>
        <p:spPr>
          <a:xfrm>
            <a:off x="1442839" y="1583532"/>
            <a:ext cx="5191195" cy="1990377"/>
          </a:xfrm>
        </p:spPr>
        <p:txBody>
          <a:bodyPr>
            <a:normAutofit/>
          </a:bodyPr>
          <a:lstStyle/>
          <a:p>
            <a:pPr algn="ctr">
              <a:lnSpc>
                <a:spcPct val="90000"/>
              </a:lnSpc>
            </a:pPr>
            <a:r>
              <a:rPr lang="en-IN" sz="6700" dirty="0"/>
              <a:t>City Services Provider App</a:t>
            </a:r>
          </a:p>
        </p:txBody>
      </p:sp>
      <p:sp>
        <p:nvSpPr>
          <p:cNvPr id="18" name="Rectangle 27">
            <a:extLst>
              <a:ext uri="{FF2B5EF4-FFF2-40B4-BE49-F238E27FC236}">
                <a16:creationId xmlns:a16="http://schemas.microsoft.com/office/drawing/2014/main" id="{0819F787-32B4-46A8-BC57-C6571BCEE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9230" y="0"/>
            <a:ext cx="1324770" cy="51435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139908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Logo&#10;&#10;Description automatically generated">
            <a:extLst>
              <a:ext uri="{FF2B5EF4-FFF2-40B4-BE49-F238E27FC236}">
                <a16:creationId xmlns:a16="http://schemas.microsoft.com/office/drawing/2014/main" id="{A7DD0512-9983-EE3B-A849-9814495D369F}"/>
              </a:ext>
            </a:extLst>
          </p:cNvPr>
          <p:cNvPicPr>
            <a:picLocks noGrp="1" noChangeAspect="1"/>
          </p:cNvPicPr>
          <p:nvPr>
            <p:ph idx="1"/>
          </p:nvPr>
        </p:nvPicPr>
        <p:blipFill>
          <a:blip r:embed="rId2"/>
          <a:stretch>
            <a:fillRect/>
          </a:stretch>
        </p:blipFill>
        <p:spPr>
          <a:xfrm>
            <a:off x="3844490"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application&#10;&#10;Description automatically generated">
            <a:extLst>
              <a:ext uri="{FF2B5EF4-FFF2-40B4-BE49-F238E27FC236}">
                <a16:creationId xmlns:a16="http://schemas.microsoft.com/office/drawing/2014/main" id="{3C3AC0B9-2B41-5C63-7DB4-38AA279F5D27}"/>
              </a:ext>
            </a:extLst>
          </p:cNvPr>
          <p:cNvPicPr>
            <a:picLocks noChangeAspect="1"/>
          </p:cNvPicPr>
          <p:nvPr/>
        </p:nvPicPr>
        <p:blipFill>
          <a:blip r:embed="rId3"/>
          <a:stretch>
            <a:fillRect/>
          </a:stretch>
        </p:blipFill>
        <p:spPr>
          <a:xfrm>
            <a:off x="3543300" y="514350"/>
            <a:ext cx="2057400" cy="4114800"/>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C20DF263-1F11-7E9F-A297-47509AEDCB17}"/>
              </a:ext>
            </a:extLst>
          </p:cNvPr>
          <p:cNvPicPr>
            <a:picLocks noChangeAspect="1"/>
          </p:cNvPicPr>
          <p:nvPr/>
        </p:nvPicPr>
        <p:blipFill>
          <a:blip r:embed="rId4"/>
          <a:stretch>
            <a:fillRect/>
          </a:stretch>
        </p:blipFill>
        <p:spPr>
          <a:xfrm>
            <a:off x="6400800" y="474663"/>
            <a:ext cx="2057400" cy="4114800"/>
          </a:xfrm>
          <a:prstGeom prst="rect">
            <a:avLst/>
          </a:prstGeom>
        </p:spPr>
      </p:pic>
      <p:pic>
        <p:nvPicPr>
          <p:cNvPr id="7" name="Picture 8" descr="Logo&#10;&#10;Description automatically generated">
            <a:extLst>
              <a:ext uri="{FF2B5EF4-FFF2-40B4-BE49-F238E27FC236}">
                <a16:creationId xmlns:a16="http://schemas.microsoft.com/office/drawing/2014/main" id="{3ACEC6A6-AADA-E700-7DAD-E6135622FB76}"/>
              </a:ext>
            </a:extLst>
          </p:cNvPr>
          <p:cNvPicPr>
            <a:picLocks noChangeAspect="1"/>
          </p:cNvPicPr>
          <p:nvPr/>
        </p:nvPicPr>
        <p:blipFill>
          <a:blip r:embed="rId2"/>
          <a:stretch>
            <a:fillRect/>
          </a:stretch>
        </p:blipFill>
        <p:spPr>
          <a:xfrm>
            <a:off x="832644" y="501452"/>
            <a:ext cx="2057400" cy="4114800"/>
          </a:xfrm>
          <a:prstGeom prst="rect">
            <a:avLst/>
          </a:prstGeom>
        </p:spPr>
      </p:pic>
    </p:spTree>
    <p:extLst>
      <p:ext uri="{BB962C8B-B14F-4D97-AF65-F5344CB8AC3E}">
        <p14:creationId xmlns:p14="http://schemas.microsoft.com/office/powerpoint/2010/main" val="2345470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text, application&#10;&#10;Description automatically generated">
            <a:extLst>
              <a:ext uri="{FF2B5EF4-FFF2-40B4-BE49-F238E27FC236}">
                <a16:creationId xmlns:a16="http://schemas.microsoft.com/office/drawing/2014/main" id="{6F48F4EF-B4A3-F1A8-930F-7054BAC097DB}"/>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text, application, email&#10;&#10;Description automatically generated">
            <a:extLst>
              <a:ext uri="{FF2B5EF4-FFF2-40B4-BE49-F238E27FC236}">
                <a16:creationId xmlns:a16="http://schemas.microsoft.com/office/drawing/2014/main" id="{F8245363-7069-F63E-A47F-73CCBC9A8F1C}"/>
              </a:ext>
            </a:extLst>
          </p:cNvPr>
          <p:cNvPicPr>
            <a:picLocks noChangeAspect="1"/>
          </p:cNvPicPr>
          <p:nvPr/>
        </p:nvPicPr>
        <p:blipFill>
          <a:blip r:embed="rId3"/>
          <a:stretch>
            <a:fillRect/>
          </a:stretch>
        </p:blipFill>
        <p:spPr>
          <a:xfrm>
            <a:off x="3641527" y="558998"/>
            <a:ext cx="2057400" cy="4114800"/>
          </a:xfrm>
          <a:prstGeom prst="rect">
            <a:avLst/>
          </a:prstGeom>
        </p:spPr>
      </p:pic>
      <p:pic>
        <p:nvPicPr>
          <p:cNvPr id="6" name="Picture 6" descr="Graphical user interface, text, application&#10;&#10;Description automatically generated">
            <a:extLst>
              <a:ext uri="{FF2B5EF4-FFF2-40B4-BE49-F238E27FC236}">
                <a16:creationId xmlns:a16="http://schemas.microsoft.com/office/drawing/2014/main" id="{CBD96731-33BB-3429-1784-7921B1F95180}"/>
              </a:ext>
            </a:extLst>
          </p:cNvPr>
          <p:cNvPicPr>
            <a:picLocks noChangeAspect="1"/>
          </p:cNvPicPr>
          <p:nvPr/>
        </p:nvPicPr>
        <p:blipFill>
          <a:blip r:embed="rId4"/>
          <a:stretch>
            <a:fillRect/>
          </a:stretch>
        </p:blipFill>
        <p:spPr>
          <a:xfrm>
            <a:off x="6347222" y="558998"/>
            <a:ext cx="2057400" cy="4114800"/>
          </a:xfrm>
          <a:prstGeom prst="rect">
            <a:avLst/>
          </a:prstGeom>
        </p:spPr>
      </p:pic>
      <p:pic>
        <p:nvPicPr>
          <p:cNvPr id="7" name="Picture 8" descr="Graphical user interface, text, application&#10;&#10;Description automatically generated">
            <a:extLst>
              <a:ext uri="{FF2B5EF4-FFF2-40B4-BE49-F238E27FC236}">
                <a16:creationId xmlns:a16="http://schemas.microsoft.com/office/drawing/2014/main" id="{4C111FDB-EF65-096F-CA64-0B5309193C02}"/>
              </a:ext>
            </a:extLst>
          </p:cNvPr>
          <p:cNvPicPr>
            <a:picLocks noChangeAspect="1"/>
          </p:cNvPicPr>
          <p:nvPr/>
        </p:nvPicPr>
        <p:blipFill>
          <a:blip r:embed="rId2"/>
          <a:stretch>
            <a:fillRect/>
          </a:stretch>
        </p:blipFill>
        <p:spPr>
          <a:xfrm>
            <a:off x="891183" y="558998"/>
            <a:ext cx="2057400" cy="4114800"/>
          </a:xfrm>
          <a:prstGeom prst="rect">
            <a:avLst/>
          </a:prstGeom>
        </p:spPr>
      </p:pic>
    </p:spTree>
    <p:extLst>
      <p:ext uri="{BB962C8B-B14F-4D97-AF65-F5344CB8AC3E}">
        <p14:creationId xmlns:p14="http://schemas.microsoft.com/office/powerpoint/2010/main" val="27933698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text, application, chat or text message&#10;&#10;Description automatically generated">
            <a:extLst>
              <a:ext uri="{FF2B5EF4-FFF2-40B4-BE49-F238E27FC236}">
                <a16:creationId xmlns:a16="http://schemas.microsoft.com/office/drawing/2014/main" id="{4479C373-01E0-A303-E8DF-EC0214CE5B0C}"/>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text, application, chat or text message&#10;&#10;Description automatically generated">
            <a:extLst>
              <a:ext uri="{FF2B5EF4-FFF2-40B4-BE49-F238E27FC236}">
                <a16:creationId xmlns:a16="http://schemas.microsoft.com/office/drawing/2014/main" id="{42E5B0CD-A888-4C41-77AA-7F28238AA471}"/>
              </a:ext>
            </a:extLst>
          </p:cNvPr>
          <p:cNvPicPr>
            <a:picLocks noChangeAspect="1"/>
          </p:cNvPicPr>
          <p:nvPr/>
        </p:nvPicPr>
        <p:blipFill>
          <a:blip r:embed="rId3"/>
          <a:stretch>
            <a:fillRect/>
          </a:stretch>
        </p:blipFill>
        <p:spPr>
          <a:xfrm>
            <a:off x="6409729" y="407194"/>
            <a:ext cx="2057400" cy="4114800"/>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1A85E74A-9FEC-AF0B-DFE4-5513F32C286F}"/>
              </a:ext>
            </a:extLst>
          </p:cNvPr>
          <p:cNvPicPr>
            <a:picLocks noChangeAspect="1"/>
          </p:cNvPicPr>
          <p:nvPr/>
        </p:nvPicPr>
        <p:blipFill>
          <a:blip r:embed="rId4"/>
          <a:stretch>
            <a:fillRect/>
          </a:stretch>
        </p:blipFill>
        <p:spPr>
          <a:xfrm>
            <a:off x="3802261" y="407194"/>
            <a:ext cx="2057400" cy="4114800"/>
          </a:xfrm>
          <a:prstGeom prst="rect">
            <a:avLst/>
          </a:prstGeom>
        </p:spPr>
      </p:pic>
      <p:pic>
        <p:nvPicPr>
          <p:cNvPr id="7" name="Picture 8" descr="Graphical user interface, text, application, chat or text message&#10;&#10;Description automatically generated">
            <a:extLst>
              <a:ext uri="{FF2B5EF4-FFF2-40B4-BE49-F238E27FC236}">
                <a16:creationId xmlns:a16="http://schemas.microsoft.com/office/drawing/2014/main" id="{13EE0F6F-843C-5F26-D6BD-30698518E476}"/>
              </a:ext>
            </a:extLst>
          </p:cNvPr>
          <p:cNvPicPr>
            <a:picLocks noChangeAspect="1"/>
          </p:cNvPicPr>
          <p:nvPr/>
        </p:nvPicPr>
        <p:blipFill>
          <a:blip r:embed="rId2"/>
          <a:stretch>
            <a:fillRect/>
          </a:stretch>
        </p:blipFill>
        <p:spPr>
          <a:xfrm>
            <a:off x="971550" y="407194"/>
            <a:ext cx="2057400" cy="4114800"/>
          </a:xfrm>
          <a:prstGeom prst="rect">
            <a:avLst/>
          </a:prstGeom>
        </p:spPr>
      </p:pic>
    </p:spTree>
    <p:extLst>
      <p:ext uri="{BB962C8B-B14F-4D97-AF65-F5344CB8AC3E}">
        <p14:creationId xmlns:p14="http://schemas.microsoft.com/office/powerpoint/2010/main" val="398774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B86A7-A1EC-475B-9166-88902B033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442B2-FE0B-A162-8A6C-7E76C83DEE46}"/>
              </a:ext>
            </a:extLst>
          </p:cNvPr>
          <p:cNvSpPr>
            <a:spLocks noGrp="1"/>
          </p:cNvSpPr>
          <p:nvPr>
            <p:ph type="title"/>
          </p:nvPr>
        </p:nvSpPr>
        <p:spPr>
          <a:xfrm>
            <a:off x="2357438" y="-1927027"/>
            <a:ext cx="6447501" cy="990600"/>
          </a:xfrm>
        </p:spPr>
        <p:txBody>
          <a:bodyPr>
            <a:normAutofit/>
          </a:bodyPr>
          <a:lstStyle/>
          <a:p>
            <a:endParaRPr lang="en-US"/>
          </a:p>
        </p:txBody>
      </p:sp>
      <p:sp>
        <p:nvSpPr>
          <p:cNvPr id="10" name="Isosceles Triangle 9">
            <a:extLst>
              <a:ext uri="{FF2B5EF4-FFF2-40B4-BE49-F238E27FC236}">
                <a16:creationId xmlns:a16="http://schemas.microsoft.com/office/drawing/2014/main" id="{C2C29CB1-9F74-4879-A6AF-AEA67B6F1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Graphical user interface, text&#10;&#10;Description automatically generated">
            <a:extLst>
              <a:ext uri="{FF2B5EF4-FFF2-40B4-BE49-F238E27FC236}">
                <a16:creationId xmlns:a16="http://schemas.microsoft.com/office/drawing/2014/main" id="{8AB8F08B-25C1-59B5-BB27-11C33FB9E382}"/>
              </a:ext>
            </a:extLst>
          </p:cNvPr>
          <p:cNvPicPr>
            <a:picLocks noGrp="1" noChangeAspect="1"/>
          </p:cNvPicPr>
          <p:nvPr>
            <p:ph idx="1"/>
          </p:nvPr>
        </p:nvPicPr>
        <p:blipFill>
          <a:blip r:embed="rId2"/>
          <a:stretch>
            <a:fillRect/>
          </a:stretch>
        </p:blipFill>
        <p:spPr>
          <a:xfrm>
            <a:off x="3844489" y="5915621"/>
            <a:ext cx="1455290" cy="2910580"/>
          </a:xfrm>
        </p:spPr>
      </p:pic>
      <p:sp>
        <p:nvSpPr>
          <p:cNvPr id="12" name="Isosceles Triangle 11">
            <a:extLst>
              <a:ext uri="{FF2B5EF4-FFF2-40B4-BE49-F238E27FC236}">
                <a16:creationId xmlns:a16="http://schemas.microsoft.com/office/drawing/2014/main" id="{7E2C7115-5336-410C-AD71-0F0952A2E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5" descr="Graphical user interface, text, application&#10;&#10;Description automatically generated">
            <a:extLst>
              <a:ext uri="{FF2B5EF4-FFF2-40B4-BE49-F238E27FC236}">
                <a16:creationId xmlns:a16="http://schemas.microsoft.com/office/drawing/2014/main" id="{BDDF10BC-0392-A7B3-EB85-A71C58219409}"/>
              </a:ext>
            </a:extLst>
          </p:cNvPr>
          <p:cNvPicPr>
            <a:picLocks noChangeAspect="1"/>
          </p:cNvPicPr>
          <p:nvPr/>
        </p:nvPicPr>
        <p:blipFill>
          <a:blip r:embed="rId3"/>
          <a:stretch>
            <a:fillRect/>
          </a:stretch>
        </p:blipFill>
        <p:spPr>
          <a:xfrm>
            <a:off x="3525440" y="567928"/>
            <a:ext cx="2057400" cy="4114800"/>
          </a:xfrm>
          <a:prstGeom prst="rect">
            <a:avLst/>
          </a:prstGeom>
        </p:spPr>
      </p:pic>
      <p:pic>
        <p:nvPicPr>
          <p:cNvPr id="6" name="Picture 6" descr="Graphical user interface, text, application, chat or text message&#10;&#10;Description automatically generated">
            <a:extLst>
              <a:ext uri="{FF2B5EF4-FFF2-40B4-BE49-F238E27FC236}">
                <a16:creationId xmlns:a16="http://schemas.microsoft.com/office/drawing/2014/main" id="{43273D79-8141-3ECF-EF14-8906361F7B19}"/>
              </a:ext>
            </a:extLst>
          </p:cNvPr>
          <p:cNvPicPr>
            <a:picLocks noChangeAspect="1"/>
          </p:cNvPicPr>
          <p:nvPr/>
        </p:nvPicPr>
        <p:blipFill>
          <a:blip r:embed="rId4"/>
          <a:stretch>
            <a:fillRect/>
          </a:stretch>
        </p:blipFill>
        <p:spPr>
          <a:xfrm>
            <a:off x="6266855" y="567928"/>
            <a:ext cx="2057400" cy="4114800"/>
          </a:xfrm>
          <a:prstGeom prst="rect">
            <a:avLst/>
          </a:prstGeom>
        </p:spPr>
      </p:pic>
      <p:pic>
        <p:nvPicPr>
          <p:cNvPr id="7" name="Picture 8" descr="Graphical user interface, text&#10;&#10;Description automatically generated">
            <a:extLst>
              <a:ext uri="{FF2B5EF4-FFF2-40B4-BE49-F238E27FC236}">
                <a16:creationId xmlns:a16="http://schemas.microsoft.com/office/drawing/2014/main" id="{743553DF-1A0C-3ED6-53E4-5136E712469E}"/>
              </a:ext>
            </a:extLst>
          </p:cNvPr>
          <p:cNvPicPr>
            <a:picLocks noChangeAspect="1"/>
          </p:cNvPicPr>
          <p:nvPr/>
        </p:nvPicPr>
        <p:blipFill>
          <a:blip r:embed="rId2"/>
          <a:stretch>
            <a:fillRect/>
          </a:stretch>
        </p:blipFill>
        <p:spPr>
          <a:xfrm>
            <a:off x="837605" y="567928"/>
            <a:ext cx="2057400" cy="4114800"/>
          </a:xfrm>
          <a:prstGeom prst="rect">
            <a:avLst/>
          </a:prstGeom>
        </p:spPr>
      </p:pic>
    </p:spTree>
    <p:extLst>
      <p:ext uri="{BB962C8B-B14F-4D97-AF65-F5344CB8AC3E}">
        <p14:creationId xmlns:p14="http://schemas.microsoft.com/office/powerpoint/2010/main" val="904828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996213" y="1282331"/>
            <a:ext cx="5825202" cy="1990377"/>
          </a:xfrm>
          <a:prstGeom prst="rect">
            <a:avLst/>
          </a:prstGeom>
        </p:spPr>
        <p:txBody>
          <a:bodyPr vert="horz" lIns="91440" tIns="45720" rIns="91440" bIns="45720" rtlCol="0" anchor="b">
            <a:normAutofit/>
          </a:bodyPr>
          <a:lstStyle/>
          <a:p>
            <a:pPr algn="r" defTabSz="457200">
              <a:spcBef>
                <a:spcPct val="0"/>
              </a:spcBef>
              <a:spcAft>
                <a:spcPts val="600"/>
              </a:spcAft>
            </a:pPr>
            <a:r>
              <a:rPr lang="en-US" sz="7200" dirty="0">
                <a:solidFill>
                  <a:schemeClr val="accent1"/>
                </a:solidFill>
                <a:latin typeface="+mj-lt"/>
                <a:ea typeface="+mj-ea"/>
                <a:cs typeface="+mj-cs"/>
              </a:rPr>
              <a:t>Thank You </a:t>
            </a:r>
            <a:r>
              <a:rPr lang="en-US" sz="7200" dirty="0">
                <a:solidFill>
                  <a:schemeClr val="accent1"/>
                </a:solidFill>
                <a:latin typeface="+mj-lt"/>
                <a:ea typeface="+mj-ea"/>
                <a:cs typeface="+mj-cs"/>
                <a:sym typeface="Wingdings" panose="05000000000000000000" pitchFamily="2" charset="2"/>
              </a:rPr>
              <a:t></a:t>
            </a:r>
            <a:endParaRPr lang="en-US" sz="6600" dirty="0">
              <a:solidFill>
                <a:schemeClr val="accent1"/>
              </a:solidFill>
              <a:latin typeface="+mj-lt"/>
              <a:ea typeface="+mj-ea"/>
              <a:cs typeface="+mj-cs"/>
            </a:endParaRPr>
          </a:p>
        </p:txBody>
      </p:sp>
    </p:spTree>
    <p:extLst>
      <p:ext uri="{BB962C8B-B14F-4D97-AF65-F5344CB8AC3E}">
        <p14:creationId xmlns:p14="http://schemas.microsoft.com/office/powerpoint/2010/main" val="2460944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9360" y="1036864"/>
            <a:ext cx="3062521" cy="3069771"/>
          </a:xfrm>
        </p:spPr>
        <p:txBody>
          <a:bodyPr anchor="ctr">
            <a:normAutofit/>
          </a:bodyPr>
          <a:lstStyle/>
          <a:p>
            <a:r>
              <a:rPr lang="en-IN" sz="4000" dirty="0"/>
              <a:t>Contents</a:t>
            </a:r>
          </a:p>
        </p:txBody>
      </p:sp>
      <p:graphicFrame>
        <p:nvGraphicFramePr>
          <p:cNvPr id="28" name="Content Placeholder 2">
            <a:extLst>
              <a:ext uri="{FF2B5EF4-FFF2-40B4-BE49-F238E27FC236}">
                <a16:creationId xmlns:a16="http://schemas.microsoft.com/office/drawing/2014/main" id="{58180D3E-BE5F-4CEA-AED4-D419BA7BF029}"/>
              </a:ext>
            </a:extLst>
          </p:cNvPr>
          <p:cNvGraphicFramePr>
            <a:graphicFrameLocks noGrp="1"/>
          </p:cNvGraphicFramePr>
          <p:nvPr>
            <p:ph idx="1"/>
            <p:extLst>
              <p:ext uri="{D42A27DB-BD31-4B8C-83A1-F6EECF244321}">
                <p14:modId xmlns:p14="http://schemas.microsoft.com/office/powerpoint/2010/main" val="2882161367"/>
              </p:ext>
            </p:extLst>
          </p:nvPr>
        </p:nvGraphicFramePr>
        <p:xfrm>
          <a:off x="3687414" y="708422"/>
          <a:ext cx="4971603" cy="3734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2268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84143" y="1386540"/>
            <a:ext cx="5903656" cy="2490426"/>
          </a:xfrm>
        </p:spPr>
        <p:txBody>
          <a:bodyPr vert="horz" lIns="91440" tIns="45720" rIns="91440" bIns="45720" rtlCol="0" anchor="ctr">
            <a:normAutofit/>
          </a:bodyPr>
          <a:lstStyle/>
          <a:p>
            <a:pPr algn="l">
              <a:lnSpc>
                <a:spcPct val="90000"/>
              </a:lnSpc>
            </a:pPr>
            <a:r>
              <a:rPr lang="en-IN" sz="2400" dirty="0"/>
              <a:t>       </a:t>
            </a:r>
            <a:r>
              <a:rPr lang="en-IN" sz="4000" dirty="0"/>
              <a:t>CITYSERVICES </a:t>
            </a:r>
            <a:br>
              <a:rPr lang="en-IN" sz="4000" dirty="0"/>
            </a:br>
            <a:r>
              <a:rPr lang="en-IN" sz="4000" dirty="0"/>
              <a:t>   Android  Application</a:t>
            </a:r>
          </a:p>
        </p:txBody>
      </p:sp>
      <p:sp>
        <p:nvSpPr>
          <p:cNvPr id="3" name="Subtitle 2"/>
          <p:cNvSpPr>
            <a:spLocks noGrp="1"/>
          </p:cNvSpPr>
          <p:nvPr>
            <p:ph type="subTitle" idx="1"/>
          </p:nvPr>
        </p:nvSpPr>
        <p:spPr>
          <a:xfrm>
            <a:off x="3677174" y="5386084"/>
            <a:ext cx="3224749" cy="653282"/>
          </a:xfrm>
        </p:spPr>
        <p:txBody>
          <a:bodyPr>
            <a:normAutofit/>
          </a:bodyPr>
          <a:lstStyle/>
          <a:p>
            <a:pPr algn="l"/>
            <a:endParaRPr lang="en-IN" b="1"/>
          </a:p>
        </p:txBody>
      </p:sp>
      <p:sp>
        <p:nvSpPr>
          <p:cNvPr id="48" name="Isosceles Triangle 47">
            <a:extLst>
              <a:ext uri="{FF2B5EF4-FFF2-40B4-BE49-F238E27FC236}">
                <a16:creationId xmlns:a16="http://schemas.microsoft.com/office/drawing/2014/main" id="{DC99427B-A97E-40A3-B1FD-4557346C6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80" y="9525"/>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5" name="Graphic 44" descr="Robot">
            <a:extLst>
              <a:ext uri="{FF2B5EF4-FFF2-40B4-BE49-F238E27FC236}">
                <a16:creationId xmlns:a16="http://schemas.microsoft.com/office/drawing/2014/main" id="{853808D2-4BD2-B7AF-F3D4-84DA59EFCA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617" y="1126885"/>
            <a:ext cx="2824269" cy="2824269"/>
          </a:xfrm>
          <a:prstGeom prst="rect">
            <a:avLst/>
          </a:prstGeom>
        </p:spPr>
      </p:pic>
    </p:spTree>
    <p:extLst>
      <p:ext uri="{BB962C8B-B14F-4D97-AF65-F5344CB8AC3E}">
        <p14:creationId xmlns:p14="http://schemas.microsoft.com/office/powerpoint/2010/main" val="290015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onstruction tools and gears">
            <a:extLst>
              <a:ext uri="{FF2B5EF4-FFF2-40B4-BE49-F238E27FC236}">
                <a16:creationId xmlns:a16="http://schemas.microsoft.com/office/drawing/2014/main" id="{BD0F338C-5C0B-6DEF-6A10-BE5BA47B63F4}"/>
              </a:ext>
            </a:extLst>
          </p:cNvPr>
          <p:cNvPicPr>
            <a:picLocks noChangeAspect="1"/>
          </p:cNvPicPr>
          <p:nvPr/>
        </p:nvPicPr>
        <p:blipFill rotWithShape="1">
          <a:blip r:embed="rId2">
            <a:duotone>
              <a:schemeClr val="accent1">
                <a:shade val="45000"/>
                <a:satMod val="135000"/>
              </a:schemeClr>
              <a:prstClr val="white"/>
            </a:duotone>
          </a:blip>
          <a:srcRect l="9091" b="10679"/>
          <a:stretch/>
        </p:blipFill>
        <p:spPr>
          <a:xfrm>
            <a:off x="20" y="10"/>
            <a:ext cx="9143980" cy="5143490"/>
          </a:xfrm>
          <a:prstGeom prst="rect">
            <a:avLst/>
          </a:prstGeom>
        </p:spPr>
      </p:pic>
      <p:sp>
        <p:nvSpPr>
          <p:cNvPr id="14" name="Isosceles Triangle 13">
            <a:extLst>
              <a:ext uri="{FF2B5EF4-FFF2-40B4-BE49-F238E27FC236}">
                <a16:creationId xmlns:a16="http://schemas.microsoft.com/office/drawing/2014/main" id="{31AF5A33-5C3E-4B00-B636-470C37CD07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Parallelogram 15">
            <a:extLst>
              <a:ext uri="{FF2B5EF4-FFF2-40B4-BE49-F238E27FC236}">
                <a16:creationId xmlns:a16="http://schemas.microsoft.com/office/drawing/2014/main" id="{1D4F4279-6CB8-4935-B70E-47B0D4BF7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8141" y="0"/>
            <a:ext cx="7029450" cy="5143500"/>
          </a:xfrm>
          <a:prstGeom prst="parallelogram">
            <a:avLst>
              <a:gd name="adj" fmla="val 14937"/>
            </a:avLst>
          </a:prstGeom>
          <a:solidFill>
            <a:schemeClr val="bg1">
              <a:alpha val="8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126709FF-BC45-4BDA-88FE-6727BCBD9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51435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3B53C46-807E-496A-8ACD-66372ECA65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2761059"/>
            <a:ext cx="3572668" cy="2382441"/>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a:extLst>
              <a:ext uri="{FF2B5EF4-FFF2-40B4-BE49-F238E27FC236}">
                <a16:creationId xmlns:a16="http://schemas.microsoft.com/office/drawing/2014/main" id="{BD4BEF6F-1F5D-425B-B942-CE0EC90D37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6350"/>
            <a:ext cx="2255511" cy="5149850"/>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089535" y="457200"/>
            <a:ext cx="4865966" cy="990600"/>
          </a:xfrm>
        </p:spPr>
        <p:txBody>
          <a:bodyPr anchor="t">
            <a:normAutofit/>
          </a:bodyPr>
          <a:lstStyle/>
          <a:p>
            <a:r>
              <a:rPr lang="en-IN"/>
              <a:t>Problem Definition</a:t>
            </a:r>
          </a:p>
        </p:txBody>
      </p:sp>
      <p:sp>
        <p:nvSpPr>
          <p:cNvPr id="24" name="Rectangle 25">
            <a:extLst>
              <a:ext uri="{FF2B5EF4-FFF2-40B4-BE49-F238E27FC236}">
                <a16:creationId xmlns:a16="http://schemas.microsoft.com/office/drawing/2014/main" id="{17D310E3-BA9A-4243-B504-0D1F62206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6350"/>
            <a:ext cx="1941419" cy="5149850"/>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a:extLst>
              <a:ext uri="{FF2B5EF4-FFF2-40B4-BE49-F238E27FC236}">
                <a16:creationId xmlns:a16="http://schemas.microsoft.com/office/drawing/2014/main" id="{E866FCBB-59B5-4CDF-BEE6-6338244409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2286000"/>
            <a:ext cx="2444751" cy="28575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idx="1"/>
          </p:nvPr>
        </p:nvSpPr>
        <p:spPr>
          <a:xfrm>
            <a:off x="2089535" y="1619250"/>
            <a:ext cx="4865966" cy="2911771"/>
          </a:xfrm>
        </p:spPr>
        <p:txBody>
          <a:bodyPr vert="horz" lIns="91440" tIns="45720" rIns="91440" bIns="45720" rtlCol="0">
            <a:normAutofit/>
          </a:bodyPr>
          <a:lstStyle/>
          <a:p>
            <a:pPr>
              <a:lnSpc>
                <a:spcPct val="90000"/>
              </a:lnSpc>
            </a:pPr>
            <a:r>
              <a:rPr lang="en-IN" sz="1100">
                <a:latin typeface="Times New Roman"/>
                <a:cs typeface="Times New Roman"/>
              </a:rPr>
              <a:t>Now human life depends on lots of appliances and housekeeping. In the house, everyone has electric, electronic, mechanical, instrumental appliances, furniture, plumbing, etc. All these home appliances and other products required regular maintenance. The finding of proper human resources for maintenance is a big challenge.</a:t>
            </a:r>
          </a:p>
          <a:p>
            <a:pPr>
              <a:lnSpc>
                <a:spcPct val="90000"/>
              </a:lnSpc>
            </a:pPr>
            <a:r>
              <a:rPr lang="en-IN" sz="1100">
                <a:latin typeface="Times New Roman"/>
                <a:cs typeface="Times New Roman"/>
              </a:rPr>
              <a:t>To encounter such problem, CITYSERVICES Application comes to the picture.</a:t>
            </a:r>
            <a:endParaRPr lang="en-IN" sz="1100">
              <a:latin typeface="Times New Roman" panose="02020603050405020304" pitchFamily="18" charset="0"/>
              <a:cs typeface="Times New Roman" panose="02020603050405020304" pitchFamily="18" charset="0"/>
            </a:endParaRPr>
          </a:p>
          <a:p>
            <a:pPr>
              <a:lnSpc>
                <a:spcPct val="90000"/>
              </a:lnSpc>
            </a:pPr>
            <a:endParaRPr lang="en-IN" sz="1100">
              <a:latin typeface="Times New Roman" panose="02020603050405020304" pitchFamily="18" charset="0"/>
              <a:cs typeface="Times New Roman" panose="02020603050405020304" pitchFamily="18" charset="0"/>
            </a:endParaRPr>
          </a:p>
          <a:p>
            <a:pPr>
              <a:lnSpc>
                <a:spcPct val="90000"/>
              </a:lnSpc>
              <a:buFont typeface="Wingdings" panose="05000000000000000000" pitchFamily="2" charset="2"/>
              <a:buChar char="Ø"/>
            </a:pPr>
            <a:r>
              <a:rPr lang="en-IN" sz="1100">
                <a:latin typeface="Times New Roman"/>
                <a:cs typeface="Times New Roman"/>
              </a:rPr>
              <a:t>All-in-one platform that will help the users hire premium service professional, from beauticians and masseurs to sofa cleaners, carpenters and technicians.</a:t>
            </a:r>
          </a:p>
          <a:p>
            <a:pPr>
              <a:lnSpc>
                <a:spcPct val="90000"/>
              </a:lnSpc>
              <a:buFont typeface="Wingdings" charset="2"/>
              <a:buChar char="Ø"/>
            </a:pPr>
            <a:r>
              <a:rPr lang="en-IN" sz="1100">
                <a:latin typeface="Times New Roman"/>
                <a:cs typeface="Times New Roman"/>
              </a:rPr>
              <a:t>A platform to allow skilled and experienced professional to connect with users looking for specific services.</a:t>
            </a:r>
          </a:p>
        </p:txBody>
      </p:sp>
      <p:sp>
        <p:nvSpPr>
          <p:cNvPr id="28" name="Rectangle 27">
            <a:extLst>
              <a:ext uri="{FF2B5EF4-FFF2-40B4-BE49-F238E27FC236}">
                <a16:creationId xmlns:a16="http://schemas.microsoft.com/office/drawing/2014/main" id="{6AC675E8-14B6-40FA-B3B3-C1E2E39D2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6350"/>
            <a:ext cx="2140744" cy="514985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id="{56989EBF-8722-45B6-80BA-3B62833E4F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6350"/>
            <a:ext cx="967571" cy="5149850"/>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9">
            <a:extLst>
              <a:ext uri="{FF2B5EF4-FFF2-40B4-BE49-F238E27FC236}">
                <a16:creationId xmlns:a16="http://schemas.microsoft.com/office/drawing/2014/main" id="{7C9F3575-4D35-4C55-93E6-A0BB647C5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6350"/>
            <a:ext cx="937369" cy="5149850"/>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id="{868C8FD7-A917-4543-8961-F5EB09C275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2692400"/>
            <a:ext cx="1362869" cy="2451100"/>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8909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5B71F80-1F92-4074-84D9-16A062B21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5199" y="457200"/>
            <a:ext cx="7648121" cy="824592"/>
          </a:xfrm>
        </p:spPr>
        <p:txBody>
          <a:bodyPr>
            <a:normAutofit/>
          </a:bodyPr>
          <a:lstStyle/>
          <a:p>
            <a:r>
              <a:rPr lang="en-IN"/>
              <a:t>Objectives</a:t>
            </a:r>
          </a:p>
        </p:txBody>
      </p:sp>
      <p:sp>
        <p:nvSpPr>
          <p:cNvPr id="35" name="Isosceles Triangle 34">
            <a:extLst>
              <a:ext uri="{FF2B5EF4-FFF2-40B4-BE49-F238E27FC236}">
                <a16:creationId xmlns:a16="http://schemas.microsoft.com/office/drawing/2014/main" id="{7209C9DA-6E0D-46D9-8275-C52222D8C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631947" cy="4249615"/>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3EB57A4D-E0D0-46DA-B339-F24CA46FA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07450" y="3009900"/>
            <a:ext cx="336550" cy="21336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28" name="Content Placeholder 2">
            <a:extLst>
              <a:ext uri="{FF2B5EF4-FFF2-40B4-BE49-F238E27FC236}">
                <a16:creationId xmlns:a16="http://schemas.microsoft.com/office/drawing/2014/main" id="{20AD7042-3D33-493C-99F6-45A8499BAB1A}"/>
              </a:ext>
            </a:extLst>
          </p:cNvPr>
          <p:cNvGraphicFramePr>
            <a:graphicFrameLocks noGrp="1"/>
          </p:cNvGraphicFramePr>
          <p:nvPr>
            <p:ph idx="1"/>
            <p:extLst>
              <p:ext uri="{D42A27DB-BD31-4B8C-83A1-F6EECF244321}">
                <p14:modId xmlns:p14="http://schemas.microsoft.com/office/powerpoint/2010/main" val="399285716"/>
              </p:ext>
            </p:extLst>
          </p:nvPr>
        </p:nvGraphicFramePr>
        <p:xfrm>
          <a:off x="965199" y="1461407"/>
          <a:ext cx="7213600" cy="3070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673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5199" y="457200"/>
            <a:ext cx="7648121" cy="824592"/>
          </a:xfrm>
        </p:spPr>
        <p:txBody>
          <a:bodyPr>
            <a:normAutofit/>
          </a:bodyPr>
          <a:lstStyle/>
          <a:p>
            <a:pPr>
              <a:lnSpc>
                <a:spcPct val="90000"/>
              </a:lnSpc>
            </a:pPr>
            <a:r>
              <a:rPr lang="en-IN" sz="2600"/>
              <a:t>Technology</a:t>
            </a:r>
            <a:br>
              <a:rPr lang="en-IN" sz="2600"/>
            </a:br>
            <a:r>
              <a:rPr lang="en-IN" sz="2600"/>
              <a:t>Stack</a:t>
            </a:r>
          </a:p>
        </p:txBody>
      </p:sp>
      <p:graphicFrame>
        <p:nvGraphicFramePr>
          <p:cNvPr id="28" name="Content Placeholder 2">
            <a:extLst>
              <a:ext uri="{FF2B5EF4-FFF2-40B4-BE49-F238E27FC236}">
                <a16:creationId xmlns:a16="http://schemas.microsoft.com/office/drawing/2014/main" id="{A3A9DAC8-1222-46B0-885C-C7E9CE0B6E33}"/>
              </a:ext>
            </a:extLst>
          </p:cNvPr>
          <p:cNvGraphicFramePr>
            <a:graphicFrameLocks noGrp="1"/>
          </p:cNvGraphicFramePr>
          <p:nvPr>
            <p:ph idx="1"/>
            <p:extLst>
              <p:ext uri="{D42A27DB-BD31-4B8C-83A1-F6EECF244321}">
                <p14:modId xmlns:p14="http://schemas.microsoft.com/office/powerpoint/2010/main" val="2709716514"/>
              </p:ext>
            </p:extLst>
          </p:nvPr>
        </p:nvGraphicFramePr>
        <p:xfrm>
          <a:off x="965199" y="1461407"/>
          <a:ext cx="7213600" cy="3070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041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37681" y="831056"/>
            <a:ext cx="3224750" cy="2436848"/>
          </a:xfrm>
        </p:spPr>
        <p:txBody>
          <a:bodyPr vert="horz" lIns="91440" tIns="45720" rIns="91440" bIns="45720" rtlCol="0" anchor="b">
            <a:normAutofit/>
          </a:bodyPr>
          <a:lstStyle/>
          <a:p>
            <a:r>
              <a:rPr lang="en-US" sz="5000"/>
              <a:t>Flowchart</a:t>
            </a:r>
          </a:p>
        </p:txBody>
      </p:sp>
      <p:pic>
        <p:nvPicPr>
          <p:cNvPr id="4" name="Picture 4" descr="Diagram&#10;&#10;Description automatically generated">
            <a:extLst>
              <a:ext uri="{FF2B5EF4-FFF2-40B4-BE49-F238E27FC236}">
                <a16:creationId xmlns:a16="http://schemas.microsoft.com/office/drawing/2014/main" id="{683B696A-C918-481F-89E8-D7FC5B71A020}"/>
              </a:ext>
            </a:extLst>
          </p:cNvPr>
          <p:cNvPicPr>
            <a:picLocks noGrp="1" noChangeAspect="1"/>
          </p:cNvPicPr>
          <p:nvPr>
            <p:ph idx="1"/>
          </p:nvPr>
        </p:nvPicPr>
        <p:blipFill>
          <a:blip r:embed="rId2"/>
          <a:stretch>
            <a:fillRect/>
          </a:stretch>
        </p:blipFill>
        <p:spPr>
          <a:xfrm>
            <a:off x="500284" y="297121"/>
            <a:ext cx="3576395" cy="4546308"/>
          </a:xfrm>
          <a:prstGeom prst="rect">
            <a:avLst/>
          </a:prstGeom>
        </p:spPr>
      </p:pic>
    </p:spTree>
    <p:extLst>
      <p:ext uri="{BB962C8B-B14F-4D97-AF65-F5344CB8AC3E}">
        <p14:creationId xmlns:p14="http://schemas.microsoft.com/office/powerpoint/2010/main" val="31605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1414" y="521607"/>
            <a:ext cx="8210986" cy="2453019"/>
          </a:xfrm>
        </p:spPr>
        <p:txBody>
          <a:bodyPr>
            <a:normAutofit/>
          </a:bodyPr>
          <a:lstStyle/>
          <a:p>
            <a:pPr>
              <a:lnSpc>
                <a:spcPct val="90000"/>
              </a:lnSpc>
            </a:pPr>
            <a:r>
              <a:rPr lang="en-IN" sz="6700"/>
              <a:t>Project Execution</a:t>
            </a:r>
          </a:p>
        </p:txBody>
      </p:sp>
      <p:sp>
        <p:nvSpPr>
          <p:cNvPr id="3" name="Subtitle 2"/>
          <p:cNvSpPr>
            <a:spLocks noGrp="1"/>
          </p:cNvSpPr>
          <p:nvPr>
            <p:ph type="subTitle" idx="1"/>
          </p:nvPr>
        </p:nvSpPr>
        <p:spPr/>
        <p:txBody>
          <a:bodyPr>
            <a:normAutofit/>
          </a:bodyPr>
          <a:lstStyle/>
          <a:p>
            <a:endParaRPr lang="en-IN"/>
          </a:p>
        </p:txBody>
      </p:sp>
    </p:spTree>
    <p:extLst>
      <p:ext uri="{BB962C8B-B14F-4D97-AF65-F5344CB8AC3E}">
        <p14:creationId xmlns:p14="http://schemas.microsoft.com/office/powerpoint/2010/main" val="96518900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292</Words>
  <Application>Microsoft Office PowerPoint</Application>
  <PresentationFormat>On-screen Show (16:9)</PresentationFormat>
  <Paragraphs>60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Facet</vt:lpstr>
      <vt:lpstr>Final Year Project</vt:lpstr>
      <vt:lpstr>PowerPoint Presentation</vt:lpstr>
      <vt:lpstr>Contents</vt:lpstr>
      <vt:lpstr>       CITYSERVICES     Android  Application</vt:lpstr>
      <vt:lpstr>Problem Definition</vt:lpstr>
      <vt:lpstr>Objectives</vt:lpstr>
      <vt:lpstr>Technology Stack</vt:lpstr>
      <vt:lpstr>Flowchart</vt:lpstr>
      <vt:lpstr>Project Execution</vt:lpstr>
      <vt:lpstr>City Services User App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City Services Provider App</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Project Progress Monitoring </dc:title>
  <dc:creator/>
  <cp:lastModifiedBy>lakshitlj17@gmail.com</cp:lastModifiedBy>
  <cp:revision>766</cp:revision>
  <dcterms:created xsi:type="dcterms:W3CDTF">2017-08-01T15:40:51Z</dcterms:created>
  <dcterms:modified xsi:type="dcterms:W3CDTF">2022-04-22T19:19:43Z</dcterms:modified>
</cp:coreProperties>
</file>